
<file path=[Content_Types].xml><?xml version="1.0" encoding="utf-8"?>
<Types xmlns="http://schemas.openxmlformats.org/package/2006/content-types">
  <Default Extension="png" ContentType="image/png"/>
  <Default Extension="jpeg" ContentType="image/jpeg"/>
  <Default Extension="m4a" ContentType="audio/mp4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diagrams/data2.xml" ContentType="application/vnd.openxmlformats-officedocument.drawingml.diagramData+xml"/>
  <Override PartName="/ppt/diagrams/data1.xml" ContentType="application/vnd.openxmlformats-officedocument.drawingml.diagramData+xml"/>
  <Override PartName="/ppt/diagrams/data3.xml" ContentType="application/vnd.openxmlformats-officedocument.drawingml.diagramData+xml"/>
  <Override PartName="/ppt/slideMasters/slideMaster1.xml" ContentType="application/vnd.openxmlformats-officedocument.presentationml.slideMaster+xml"/>
  <Override PartName="/ppt/notesSlides/notesSlide2.xml" ContentType="application/vnd.openxmlformats-officedocument.presentationml.notes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Slides/notesSlide5.xml" ContentType="application/vnd.openxmlformats-officedocument.presentationml.notesSlide+xml"/>
  <Override PartName="/ppt/notesSlides/notesSlide1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9.xml" ContentType="application/vnd.openxmlformats-officedocument.presentationml.notesSlide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heme/theme2.xml" ContentType="application/vnd.openxmlformats-officedocument.theme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notesMasterIdLst>
    <p:notesMasterId r:id="rId36"/>
  </p:notesMasterIdLst>
  <p:sldIdLst>
    <p:sldId id="256" r:id="rId2"/>
    <p:sldId id="257" r:id="rId3"/>
    <p:sldId id="258" r:id="rId4"/>
    <p:sldId id="259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90" r:id="rId19"/>
    <p:sldId id="291" r:id="rId20"/>
    <p:sldId id="289" r:id="rId21"/>
    <p:sldId id="274" r:id="rId22"/>
    <p:sldId id="275" r:id="rId23"/>
    <p:sldId id="277" r:id="rId24"/>
    <p:sldId id="276" r:id="rId25"/>
    <p:sldId id="278" r:id="rId26"/>
    <p:sldId id="279" r:id="rId27"/>
    <p:sldId id="281" r:id="rId28"/>
    <p:sldId id="288" r:id="rId29"/>
    <p:sldId id="282" r:id="rId30"/>
    <p:sldId id="283" r:id="rId31"/>
    <p:sldId id="284" r:id="rId32"/>
    <p:sldId id="285" r:id="rId33"/>
    <p:sldId id="286" r:id="rId34"/>
    <p:sldId id="287" r:id="rId35"/>
  </p:sldIdLst>
  <p:sldSz cx="9144000" cy="6858000" type="screen4x3"/>
  <p:notesSz cx="6858000" cy="9144000"/>
  <p:defaultTextStyle>
    <a:defPPr>
      <a:defRPr lang="ar-JO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4380"/>
    <p:restoredTop sz="73296" autoAdjust="0"/>
  </p:normalViewPr>
  <p:slideViewPr>
    <p:cSldViewPr>
      <p:cViewPr varScale="1">
        <p:scale>
          <a:sx n="53" d="100"/>
          <a:sy n="53" d="100"/>
        </p:scale>
        <p:origin x="189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customXml" Target="../customXml/item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customXml" Target="../customXml/item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customXml" Target="../customXml/item3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132B272-DA77-4CEB-9A6B-41A6A61E7965}" type="doc">
      <dgm:prSet loTypeId="urn:microsoft.com/office/officeart/2005/8/layout/matrix3" loCatId="matrix" qsTypeId="urn:microsoft.com/office/officeart/2005/8/quickstyle/3d9" qsCatId="3D" csTypeId="urn:microsoft.com/office/officeart/2005/8/colors/colorful5" csCatId="colorful" phldr="1"/>
      <dgm:spPr/>
      <dgm:t>
        <a:bodyPr/>
        <a:lstStyle/>
        <a:p>
          <a:pPr rtl="1"/>
          <a:endParaRPr lang="ar-JO"/>
        </a:p>
      </dgm:t>
    </dgm:pt>
    <dgm:pt modelId="{8449CA84-E8C8-4DF6-9F65-F21AF4E1DDA8}">
      <dgm:prSet phldrT="[Text]" custT="1"/>
      <dgm:spPr/>
      <dgm:t>
        <a:bodyPr/>
        <a:lstStyle/>
        <a:p>
          <a:pPr rtl="1"/>
          <a:r>
            <a:rPr lang="en-US" sz="2800" b="1" dirty="0" err="1">
              <a:solidFill>
                <a:schemeClr val="tx1"/>
              </a:solidFill>
            </a:rPr>
            <a:t>Catalase</a:t>
          </a:r>
          <a:r>
            <a:rPr lang="en-US" sz="2800" b="1" dirty="0">
              <a:solidFill>
                <a:schemeClr val="tx1"/>
              </a:solidFill>
            </a:rPr>
            <a:t> test</a:t>
          </a:r>
          <a:endParaRPr lang="ar-JO" sz="2800" b="1" dirty="0">
            <a:solidFill>
              <a:schemeClr val="tx1"/>
            </a:solidFill>
          </a:endParaRPr>
        </a:p>
      </dgm:t>
    </dgm:pt>
    <dgm:pt modelId="{DD392219-7476-4397-A40A-F879D159C703}" type="parTrans" cxnId="{BB1FC20E-0215-417D-ACAF-AB5A4D593784}">
      <dgm:prSet/>
      <dgm:spPr/>
      <dgm:t>
        <a:bodyPr/>
        <a:lstStyle/>
        <a:p>
          <a:pPr rtl="1"/>
          <a:endParaRPr lang="ar-JO"/>
        </a:p>
      </dgm:t>
    </dgm:pt>
    <dgm:pt modelId="{37C95B8C-38AC-4E53-95E9-7A2C1154BE97}" type="sibTrans" cxnId="{BB1FC20E-0215-417D-ACAF-AB5A4D593784}">
      <dgm:prSet/>
      <dgm:spPr/>
      <dgm:t>
        <a:bodyPr/>
        <a:lstStyle/>
        <a:p>
          <a:pPr rtl="1"/>
          <a:endParaRPr lang="ar-JO"/>
        </a:p>
      </dgm:t>
    </dgm:pt>
    <dgm:pt modelId="{AB6BB46A-9BD2-40CA-B847-FA42CDA5B1B0}">
      <dgm:prSet phldrT="[Text]" custT="1"/>
      <dgm:spPr/>
      <dgm:t>
        <a:bodyPr/>
        <a:lstStyle/>
        <a:p>
          <a:pPr rtl="1"/>
          <a:r>
            <a:rPr lang="en-US" sz="4800" b="1" dirty="0">
              <a:solidFill>
                <a:schemeClr val="tx1"/>
              </a:solidFill>
            </a:rPr>
            <a:t>MSA</a:t>
          </a:r>
          <a:endParaRPr lang="ar-JO" sz="4800" b="1" dirty="0">
            <a:solidFill>
              <a:schemeClr val="tx1"/>
            </a:solidFill>
          </a:endParaRPr>
        </a:p>
      </dgm:t>
    </dgm:pt>
    <dgm:pt modelId="{BA252B21-C9E4-4AF8-B98D-ECF16FA7FE17}" type="parTrans" cxnId="{27F02128-69D3-4A5C-9F58-3CF082B6DAE1}">
      <dgm:prSet/>
      <dgm:spPr/>
      <dgm:t>
        <a:bodyPr/>
        <a:lstStyle/>
        <a:p>
          <a:pPr rtl="1"/>
          <a:endParaRPr lang="ar-JO"/>
        </a:p>
      </dgm:t>
    </dgm:pt>
    <dgm:pt modelId="{475A3ABB-EF02-4F20-B21E-549E0A2F3E77}" type="sibTrans" cxnId="{27F02128-69D3-4A5C-9F58-3CF082B6DAE1}">
      <dgm:prSet/>
      <dgm:spPr/>
      <dgm:t>
        <a:bodyPr/>
        <a:lstStyle/>
        <a:p>
          <a:pPr rtl="1"/>
          <a:endParaRPr lang="ar-JO"/>
        </a:p>
      </dgm:t>
    </dgm:pt>
    <dgm:pt modelId="{F6DAF936-41D2-46E3-9D4C-6889DF12D1C5}">
      <dgm:prSet phldrT="[Text]"/>
      <dgm:spPr/>
      <dgm:t>
        <a:bodyPr/>
        <a:lstStyle/>
        <a:p>
          <a:pPr rtl="1"/>
          <a:r>
            <a:rPr lang="en-US" b="1" dirty="0" err="1">
              <a:solidFill>
                <a:schemeClr val="tx1"/>
              </a:solidFill>
            </a:rPr>
            <a:t>Coagulase</a:t>
          </a:r>
          <a:endParaRPr lang="ar-JO" b="1" dirty="0">
            <a:solidFill>
              <a:schemeClr val="tx1"/>
            </a:solidFill>
          </a:endParaRPr>
        </a:p>
      </dgm:t>
    </dgm:pt>
    <dgm:pt modelId="{1692CA94-17DF-42EB-AF4D-1DB61B486467}" type="parTrans" cxnId="{764ED3A8-823C-43C4-A99F-E4802BDB961A}">
      <dgm:prSet/>
      <dgm:spPr/>
      <dgm:t>
        <a:bodyPr/>
        <a:lstStyle/>
        <a:p>
          <a:pPr rtl="1"/>
          <a:endParaRPr lang="ar-JO"/>
        </a:p>
      </dgm:t>
    </dgm:pt>
    <dgm:pt modelId="{EB3A119F-E356-40C8-8D70-8780FF8E7F97}" type="sibTrans" cxnId="{764ED3A8-823C-43C4-A99F-E4802BDB961A}">
      <dgm:prSet/>
      <dgm:spPr/>
      <dgm:t>
        <a:bodyPr/>
        <a:lstStyle/>
        <a:p>
          <a:pPr rtl="1"/>
          <a:endParaRPr lang="ar-JO"/>
        </a:p>
      </dgm:t>
    </dgm:pt>
    <dgm:pt modelId="{AF84B8C4-B8D7-41DD-9ACC-EEC3BDD4FDB6}" type="pres">
      <dgm:prSet presAssocID="{7132B272-DA77-4CEB-9A6B-41A6A61E7965}" presName="matrix" presStyleCnt="0">
        <dgm:presLayoutVars>
          <dgm:chMax val="1"/>
          <dgm:dir/>
          <dgm:resizeHandles val="exact"/>
        </dgm:presLayoutVars>
      </dgm:prSet>
      <dgm:spPr/>
    </dgm:pt>
    <dgm:pt modelId="{44988C90-8582-4A12-9D19-BEE37535C6EA}" type="pres">
      <dgm:prSet presAssocID="{7132B272-DA77-4CEB-9A6B-41A6A61E7965}" presName="diamond" presStyleLbl="bgShp" presStyleIdx="0" presStyleCnt="1"/>
      <dgm:spPr/>
    </dgm:pt>
    <dgm:pt modelId="{2E1288D8-5100-4D67-9C13-FA0B8D7705F6}" type="pres">
      <dgm:prSet presAssocID="{7132B272-DA77-4CEB-9A6B-41A6A61E7965}" presName="quad1" presStyleLbl="node1" presStyleIdx="0" presStyleCnt="4" custLinFactNeighborX="-10379" custLinFactNeighborY="-6421">
        <dgm:presLayoutVars>
          <dgm:chMax val="0"/>
          <dgm:chPref val="0"/>
          <dgm:bulletEnabled val="1"/>
        </dgm:presLayoutVars>
      </dgm:prSet>
      <dgm:spPr/>
    </dgm:pt>
    <dgm:pt modelId="{BB2B0C22-4D89-43DA-8B7E-A7854FCFA338}" type="pres">
      <dgm:prSet presAssocID="{7132B272-DA77-4CEB-9A6B-41A6A61E7965}" presName="quad2" presStyleLbl="node1" presStyleIdx="1" presStyleCnt="4" custLinFactNeighborX="233" custLinFactNeighborY="-2341">
        <dgm:presLayoutVars>
          <dgm:chMax val="0"/>
          <dgm:chPref val="0"/>
          <dgm:bulletEnabled val="1"/>
        </dgm:presLayoutVars>
      </dgm:prSet>
      <dgm:spPr/>
    </dgm:pt>
    <dgm:pt modelId="{5667A92F-55B1-4E4D-85E5-2F99BAAD85A9}" type="pres">
      <dgm:prSet presAssocID="{7132B272-DA77-4CEB-9A6B-41A6A61E7965}" presName="quad3" presStyleLbl="node1" presStyleIdx="2" presStyleCnt="4" custLinFactNeighborX="67131" custLinFactNeighborY="16430">
        <dgm:presLayoutVars>
          <dgm:chMax val="0"/>
          <dgm:chPref val="0"/>
          <dgm:bulletEnabled val="1"/>
        </dgm:presLayoutVars>
      </dgm:prSet>
      <dgm:spPr/>
    </dgm:pt>
    <dgm:pt modelId="{1A7AAFF0-1D2E-47E8-BB48-9AC5E5D11305}" type="pres">
      <dgm:prSet presAssocID="{7132B272-DA77-4CEB-9A6B-41A6A61E7965}" presName="quad4" presStyleLbl="node1" presStyleIdx="3" presStyleCnt="4" custFlipVert="1" custFlipHor="1" custScaleX="17944" custScaleY="2590">
        <dgm:presLayoutVars>
          <dgm:chMax val="0"/>
          <dgm:chPref val="0"/>
          <dgm:bulletEnabled val="1"/>
        </dgm:presLayoutVars>
      </dgm:prSet>
      <dgm:spPr/>
    </dgm:pt>
  </dgm:ptLst>
  <dgm:cxnLst>
    <dgm:cxn modelId="{BB1FC20E-0215-417D-ACAF-AB5A4D593784}" srcId="{7132B272-DA77-4CEB-9A6B-41A6A61E7965}" destId="{8449CA84-E8C8-4DF6-9F65-F21AF4E1DDA8}" srcOrd="0" destOrd="0" parTransId="{DD392219-7476-4397-A40A-F879D159C703}" sibTransId="{37C95B8C-38AC-4E53-95E9-7A2C1154BE97}"/>
    <dgm:cxn modelId="{27F02128-69D3-4A5C-9F58-3CF082B6DAE1}" srcId="{7132B272-DA77-4CEB-9A6B-41A6A61E7965}" destId="{AB6BB46A-9BD2-40CA-B847-FA42CDA5B1B0}" srcOrd="1" destOrd="0" parTransId="{BA252B21-C9E4-4AF8-B98D-ECF16FA7FE17}" sibTransId="{475A3ABB-EF02-4F20-B21E-549E0A2F3E77}"/>
    <dgm:cxn modelId="{045FA932-3CC9-4362-871D-2FB8C66319BD}" type="presOf" srcId="{7132B272-DA77-4CEB-9A6B-41A6A61E7965}" destId="{AF84B8C4-B8D7-41DD-9ACC-EEC3BDD4FDB6}" srcOrd="0" destOrd="0" presId="urn:microsoft.com/office/officeart/2005/8/layout/matrix3"/>
    <dgm:cxn modelId="{323DB743-1DB7-41C4-8701-77590C59D2C8}" type="presOf" srcId="{AB6BB46A-9BD2-40CA-B847-FA42CDA5B1B0}" destId="{BB2B0C22-4D89-43DA-8B7E-A7854FCFA338}" srcOrd="0" destOrd="0" presId="urn:microsoft.com/office/officeart/2005/8/layout/matrix3"/>
    <dgm:cxn modelId="{11F5F385-2460-4870-9D34-D490CB1ACA2A}" type="presOf" srcId="{8449CA84-E8C8-4DF6-9F65-F21AF4E1DDA8}" destId="{2E1288D8-5100-4D67-9C13-FA0B8D7705F6}" srcOrd="0" destOrd="0" presId="urn:microsoft.com/office/officeart/2005/8/layout/matrix3"/>
    <dgm:cxn modelId="{764ED3A8-823C-43C4-A99F-E4802BDB961A}" srcId="{7132B272-DA77-4CEB-9A6B-41A6A61E7965}" destId="{F6DAF936-41D2-46E3-9D4C-6889DF12D1C5}" srcOrd="2" destOrd="0" parTransId="{1692CA94-17DF-42EB-AF4D-1DB61B486467}" sibTransId="{EB3A119F-E356-40C8-8D70-8780FF8E7F97}"/>
    <dgm:cxn modelId="{6361A9AA-C0B8-4527-94A8-9219BE8EE84E}" type="presOf" srcId="{F6DAF936-41D2-46E3-9D4C-6889DF12D1C5}" destId="{5667A92F-55B1-4E4D-85E5-2F99BAAD85A9}" srcOrd="0" destOrd="0" presId="urn:microsoft.com/office/officeart/2005/8/layout/matrix3"/>
    <dgm:cxn modelId="{92136C11-7D92-41E2-8E35-CE64413AA40E}" type="presParOf" srcId="{AF84B8C4-B8D7-41DD-9ACC-EEC3BDD4FDB6}" destId="{44988C90-8582-4A12-9D19-BEE37535C6EA}" srcOrd="0" destOrd="0" presId="urn:microsoft.com/office/officeart/2005/8/layout/matrix3"/>
    <dgm:cxn modelId="{E20CD10B-6CF8-474E-A2F5-8876C8330942}" type="presParOf" srcId="{AF84B8C4-B8D7-41DD-9ACC-EEC3BDD4FDB6}" destId="{2E1288D8-5100-4D67-9C13-FA0B8D7705F6}" srcOrd="1" destOrd="0" presId="urn:microsoft.com/office/officeart/2005/8/layout/matrix3"/>
    <dgm:cxn modelId="{17D786F6-0A0B-4A5F-A413-1DF4D6DC7D85}" type="presParOf" srcId="{AF84B8C4-B8D7-41DD-9ACC-EEC3BDD4FDB6}" destId="{BB2B0C22-4D89-43DA-8B7E-A7854FCFA338}" srcOrd="2" destOrd="0" presId="urn:microsoft.com/office/officeart/2005/8/layout/matrix3"/>
    <dgm:cxn modelId="{95476841-CB71-4AC7-A654-E646C280DD88}" type="presParOf" srcId="{AF84B8C4-B8D7-41DD-9ACC-EEC3BDD4FDB6}" destId="{5667A92F-55B1-4E4D-85E5-2F99BAAD85A9}" srcOrd="3" destOrd="0" presId="urn:microsoft.com/office/officeart/2005/8/layout/matrix3"/>
    <dgm:cxn modelId="{AD355909-89B2-439B-A4ED-1313FBDCDF98}" type="presParOf" srcId="{AF84B8C4-B8D7-41DD-9ACC-EEC3BDD4FDB6}" destId="{1A7AAFF0-1D2E-47E8-BB48-9AC5E5D11305}" srcOrd="4" destOrd="0" presId="urn:microsoft.com/office/officeart/2005/8/layout/matrix3"/>
  </dgm:cxnLst>
  <dgm:bg>
    <a:noFill/>
  </dgm:bg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22DFC32-6AA1-4E82-A3AC-C079DA68A854}" type="doc">
      <dgm:prSet loTypeId="urn:microsoft.com/office/officeart/2005/8/layout/process2" loCatId="process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pPr rtl="1"/>
          <a:endParaRPr lang="ar-JO"/>
        </a:p>
      </dgm:t>
    </dgm:pt>
    <dgm:pt modelId="{0EA1C9B2-3C32-4818-905B-471E428D42A3}">
      <dgm:prSet phldrT="[Text]" custT="1"/>
      <dgm:spPr>
        <a:solidFill>
          <a:srgbClr val="00B0F0"/>
        </a:solidFill>
      </dgm:spPr>
      <dgm:t>
        <a:bodyPr/>
        <a:lstStyle/>
        <a:p>
          <a:pPr rtl="0"/>
          <a:r>
            <a:rPr lang="en-US" sz="3200" b="1" dirty="0">
              <a:solidFill>
                <a:schemeClr val="tx1"/>
              </a:solidFill>
            </a:rPr>
            <a:t>Gamma </a:t>
          </a:r>
          <a:r>
            <a:rPr lang="en-US" sz="3200" b="1" dirty="0" err="1">
              <a:solidFill>
                <a:schemeClr val="tx1"/>
              </a:solidFill>
            </a:rPr>
            <a:t>hemolysis</a:t>
          </a:r>
          <a:r>
            <a:rPr lang="en-US" sz="3200" b="1" dirty="0">
              <a:solidFill>
                <a:schemeClr val="tx1"/>
              </a:solidFill>
            </a:rPr>
            <a:t> </a:t>
          </a:r>
        </a:p>
        <a:p>
          <a:pPr rtl="0"/>
          <a:r>
            <a:rPr lang="en-US" sz="3200" b="1" dirty="0">
              <a:solidFill>
                <a:schemeClr val="tx1"/>
              </a:solidFill>
            </a:rPr>
            <a:t>streptococcus</a:t>
          </a:r>
          <a:endParaRPr lang="ar-JO" sz="3200" b="1" dirty="0">
            <a:solidFill>
              <a:schemeClr val="tx1"/>
            </a:solidFill>
          </a:endParaRPr>
        </a:p>
      </dgm:t>
    </dgm:pt>
    <dgm:pt modelId="{C3251969-174A-41BE-884C-0CDC92EC0A9D}" type="parTrans" cxnId="{850EBFFC-2C7F-4AFF-8C43-81CF8522195F}">
      <dgm:prSet/>
      <dgm:spPr/>
      <dgm:t>
        <a:bodyPr/>
        <a:lstStyle/>
        <a:p>
          <a:pPr rtl="1"/>
          <a:endParaRPr lang="ar-JO"/>
        </a:p>
      </dgm:t>
    </dgm:pt>
    <dgm:pt modelId="{DF7A399F-243F-43D6-833B-7E922314DA51}" type="sibTrans" cxnId="{850EBFFC-2C7F-4AFF-8C43-81CF8522195F}">
      <dgm:prSet/>
      <dgm:spPr>
        <a:solidFill>
          <a:srgbClr val="1CF631"/>
        </a:solidFill>
      </dgm:spPr>
      <dgm:t>
        <a:bodyPr/>
        <a:lstStyle/>
        <a:p>
          <a:pPr rtl="1"/>
          <a:endParaRPr lang="ar-JO"/>
        </a:p>
      </dgm:t>
    </dgm:pt>
    <dgm:pt modelId="{A9FBE03E-F5BE-47DE-8DF7-3D825C8ADBC7}">
      <dgm:prSet phldrT="[Text]" custT="1"/>
      <dgm:spPr/>
      <dgm:t>
        <a:bodyPr/>
        <a:lstStyle/>
        <a:p>
          <a:pPr rtl="0"/>
          <a:r>
            <a:rPr lang="en-US" sz="3600" b="1" dirty="0" err="1">
              <a:solidFill>
                <a:schemeClr val="tx1"/>
              </a:solidFill>
            </a:rPr>
            <a:t>Enterococcus</a:t>
          </a:r>
          <a:endParaRPr lang="en-US" sz="3600" b="1" dirty="0">
            <a:solidFill>
              <a:schemeClr val="tx1"/>
            </a:solidFill>
          </a:endParaRPr>
        </a:p>
        <a:p>
          <a:pPr rtl="0"/>
          <a:r>
            <a:rPr lang="en-US" sz="3600" b="1" dirty="0">
              <a:solidFill>
                <a:schemeClr val="tx1"/>
              </a:solidFill>
            </a:rPr>
            <a:t>Group D</a:t>
          </a:r>
        </a:p>
        <a:p>
          <a:pPr rtl="0"/>
          <a:r>
            <a:rPr lang="en-US" sz="3600" b="1" dirty="0">
              <a:solidFill>
                <a:schemeClr val="tx1"/>
              </a:solidFill>
            </a:rPr>
            <a:t>- </a:t>
          </a:r>
          <a:r>
            <a:rPr lang="en-US" sz="3600" b="1" dirty="0" err="1">
              <a:solidFill>
                <a:schemeClr val="tx1"/>
              </a:solidFill>
            </a:rPr>
            <a:t>E.feacalis</a:t>
          </a:r>
          <a:endParaRPr lang="ar-JO" sz="3600" b="1" dirty="0">
            <a:solidFill>
              <a:schemeClr val="tx1"/>
            </a:solidFill>
          </a:endParaRPr>
        </a:p>
      </dgm:t>
    </dgm:pt>
    <dgm:pt modelId="{08C4D9A8-1B1C-4548-A19B-07DF1A2FF9F6}" type="parTrans" cxnId="{542F9B41-5F00-4658-B0C2-BB5082D22DB9}">
      <dgm:prSet/>
      <dgm:spPr/>
      <dgm:t>
        <a:bodyPr/>
        <a:lstStyle/>
        <a:p>
          <a:pPr rtl="1"/>
          <a:endParaRPr lang="ar-JO"/>
        </a:p>
      </dgm:t>
    </dgm:pt>
    <dgm:pt modelId="{4C47E189-D241-4562-8868-19E455193774}" type="sibTrans" cxnId="{542F9B41-5F00-4658-B0C2-BB5082D22DB9}">
      <dgm:prSet/>
      <dgm:spPr/>
      <dgm:t>
        <a:bodyPr/>
        <a:lstStyle/>
        <a:p>
          <a:pPr rtl="1"/>
          <a:endParaRPr lang="ar-JO"/>
        </a:p>
      </dgm:t>
    </dgm:pt>
    <dgm:pt modelId="{4CE89780-BA7C-4E74-99E6-000E8051CE72}">
      <dgm:prSet/>
      <dgm:spPr/>
      <dgm:t>
        <a:bodyPr/>
        <a:lstStyle/>
        <a:p>
          <a:pPr rtl="0"/>
          <a:r>
            <a:rPr lang="en-US" b="1" dirty="0">
              <a:solidFill>
                <a:schemeClr val="tx1"/>
              </a:solidFill>
            </a:rPr>
            <a:t>Other than </a:t>
          </a:r>
          <a:r>
            <a:rPr lang="ar-JO" b="1" dirty="0">
              <a:solidFill>
                <a:schemeClr val="tx1"/>
              </a:solidFill>
            </a:rPr>
            <a:t> </a:t>
          </a:r>
          <a:r>
            <a:rPr lang="en-US" b="1" dirty="0" err="1">
              <a:solidFill>
                <a:schemeClr val="tx1"/>
              </a:solidFill>
            </a:rPr>
            <a:t>Enterococcus</a:t>
          </a:r>
          <a:r>
            <a:rPr lang="en-US" b="1" dirty="0">
              <a:solidFill>
                <a:schemeClr val="tx1"/>
              </a:solidFill>
            </a:rPr>
            <a:t> group D</a:t>
          </a:r>
          <a:endParaRPr lang="ar-JO" b="1" dirty="0">
            <a:solidFill>
              <a:schemeClr val="tx1"/>
            </a:solidFill>
          </a:endParaRPr>
        </a:p>
      </dgm:t>
    </dgm:pt>
    <dgm:pt modelId="{CF3C30F4-F337-4C5E-B541-2F3BC070B06B}" type="parTrans" cxnId="{8C49E4DD-83DC-44AB-B53E-8BB75A034A22}">
      <dgm:prSet/>
      <dgm:spPr/>
      <dgm:t>
        <a:bodyPr/>
        <a:lstStyle/>
        <a:p>
          <a:pPr rtl="1"/>
          <a:endParaRPr lang="ar-JO"/>
        </a:p>
      </dgm:t>
    </dgm:pt>
    <dgm:pt modelId="{49851796-A540-4EA7-962D-7C6D9C8B05DD}" type="sibTrans" cxnId="{8C49E4DD-83DC-44AB-B53E-8BB75A034A22}">
      <dgm:prSet/>
      <dgm:spPr/>
      <dgm:t>
        <a:bodyPr/>
        <a:lstStyle/>
        <a:p>
          <a:pPr rtl="1"/>
          <a:endParaRPr lang="ar-JO"/>
        </a:p>
      </dgm:t>
    </dgm:pt>
    <dgm:pt modelId="{20603DD6-886F-4031-9111-D5EA4C690044}" type="pres">
      <dgm:prSet presAssocID="{522DFC32-6AA1-4E82-A3AC-C079DA68A854}" presName="linearFlow" presStyleCnt="0">
        <dgm:presLayoutVars>
          <dgm:resizeHandles val="exact"/>
        </dgm:presLayoutVars>
      </dgm:prSet>
      <dgm:spPr/>
    </dgm:pt>
    <dgm:pt modelId="{466A12CA-164B-4342-9607-929F55759285}" type="pres">
      <dgm:prSet presAssocID="{0EA1C9B2-3C32-4818-905B-471E428D42A3}" presName="node" presStyleLbl="node1" presStyleIdx="0" presStyleCnt="3" custScaleX="228372">
        <dgm:presLayoutVars>
          <dgm:bulletEnabled val="1"/>
        </dgm:presLayoutVars>
      </dgm:prSet>
      <dgm:spPr/>
    </dgm:pt>
    <dgm:pt modelId="{A478E529-030D-4F23-A140-431C5C5D80B2}" type="pres">
      <dgm:prSet presAssocID="{DF7A399F-243F-43D6-833B-7E922314DA51}" presName="sibTrans" presStyleLbl="sibTrans2D1" presStyleIdx="0" presStyleCnt="2" custScaleX="97547" custScaleY="167265" custLinFactNeighborX="-25703" custLinFactNeighborY="13832"/>
      <dgm:spPr/>
    </dgm:pt>
    <dgm:pt modelId="{E7666881-8B2E-4F6C-9C45-D737F2D612DE}" type="pres">
      <dgm:prSet presAssocID="{DF7A399F-243F-43D6-833B-7E922314DA51}" presName="connectorText" presStyleLbl="sibTrans2D1" presStyleIdx="0" presStyleCnt="2"/>
      <dgm:spPr/>
    </dgm:pt>
    <dgm:pt modelId="{98076928-4D81-485A-85AC-BF1CE8B5EA3F}" type="pres">
      <dgm:prSet presAssocID="{A9FBE03E-F5BE-47DE-8DF7-3D825C8ADBC7}" presName="node" presStyleLbl="node1" presStyleIdx="1" presStyleCnt="3" custScaleX="93680" custScaleY="177498" custLinFactY="109743" custLinFactNeighborX="-61946" custLinFactNeighborY="200000">
        <dgm:presLayoutVars>
          <dgm:bulletEnabled val="1"/>
        </dgm:presLayoutVars>
      </dgm:prSet>
      <dgm:spPr/>
    </dgm:pt>
    <dgm:pt modelId="{CE8A6750-9E2F-40D5-89D2-673BD41905E0}" type="pres">
      <dgm:prSet presAssocID="{4C47E189-D241-4562-8868-19E455193774}" presName="sibTrans" presStyleLbl="sibTrans2D1" presStyleIdx="1" presStyleCnt="2" custAng="4014752" custScaleX="328221" custScaleY="160782" custLinFactX="100000" custLinFactY="-200000" custLinFactNeighborX="184387" custLinFactNeighborY="-213736"/>
      <dgm:spPr/>
    </dgm:pt>
    <dgm:pt modelId="{E69B4783-288D-4DE6-9C39-5E35FC425951}" type="pres">
      <dgm:prSet presAssocID="{4C47E189-D241-4562-8868-19E455193774}" presName="connectorText" presStyleLbl="sibTrans2D1" presStyleIdx="1" presStyleCnt="2"/>
      <dgm:spPr/>
    </dgm:pt>
    <dgm:pt modelId="{62391782-62C2-480F-AB10-4C04BD24D438}" type="pres">
      <dgm:prSet presAssocID="{4CE89780-BA7C-4E74-99E6-000E8051CE72}" presName="node" presStyleLbl="node1" presStyleIdx="2" presStyleCnt="3" custScaleX="102280" custScaleY="161116" custLinFactY="-10365" custLinFactNeighborX="61220" custLinFactNeighborY="-100000">
        <dgm:presLayoutVars>
          <dgm:bulletEnabled val="1"/>
        </dgm:presLayoutVars>
      </dgm:prSet>
      <dgm:spPr/>
    </dgm:pt>
  </dgm:ptLst>
  <dgm:cxnLst>
    <dgm:cxn modelId="{EA0AF605-89F5-4780-8F2E-A77D7E3C7354}" type="presOf" srcId="{4C47E189-D241-4562-8868-19E455193774}" destId="{E69B4783-288D-4DE6-9C39-5E35FC425951}" srcOrd="1" destOrd="0" presId="urn:microsoft.com/office/officeart/2005/8/layout/process2"/>
    <dgm:cxn modelId="{B7B60930-3E0A-4CCA-93B5-B7FB88A9DEDF}" type="presOf" srcId="{4CE89780-BA7C-4E74-99E6-000E8051CE72}" destId="{62391782-62C2-480F-AB10-4C04BD24D438}" srcOrd="0" destOrd="0" presId="urn:microsoft.com/office/officeart/2005/8/layout/process2"/>
    <dgm:cxn modelId="{DB39B437-385A-42AB-AA66-5A845F186C81}" type="presOf" srcId="{4C47E189-D241-4562-8868-19E455193774}" destId="{CE8A6750-9E2F-40D5-89D2-673BD41905E0}" srcOrd="0" destOrd="0" presId="urn:microsoft.com/office/officeart/2005/8/layout/process2"/>
    <dgm:cxn modelId="{542F9B41-5F00-4658-B0C2-BB5082D22DB9}" srcId="{522DFC32-6AA1-4E82-A3AC-C079DA68A854}" destId="{A9FBE03E-F5BE-47DE-8DF7-3D825C8ADBC7}" srcOrd="1" destOrd="0" parTransId="{08C4D9A8-1B1C-4548-A19B-07DF1A2FF9F6}" sibTransId="{4C47E189-D241-4562-8868-19E455193774}"/>
    <dgm:cxn modelId="{2DDC7D42-C284-47D7-8A2C-1B62207AD0D6}" type="presOf" srcId="{DF7A399F-243F-43D6-833B-7E922314DA51}" destId="{A478E529-030D-4F23-A140-431C5C5D80B2}" srcOrd="0" destOrd="0" presId="urn:microsoft.com/office/officeart/2005/8/layout/process2"/>
    <dgm:cxn modelId="{590F306C-A034-4253-80E8-2F9BD3D738D9}" type="presOf" srcId="{0EA1C9B2-3C32-4818-905B-471E428D42A3}" destId="{466A12CA-164B-4342-9607-929F55759285}" srcOrd="0" destOrd="0" presId="urn:microsoft.com/office/officeart/2005/8/layout/process2"/>
    <dgm:cxn modelId="{71ECCF78-1F90-4540-9E8D-8180AEF91DAA}" type="presOf" srcId="{522DFC32-6AA1-4E82-A3AC-C079DA68A854}" destId="{20603DD6-886F-4031-9111-D5EA4C690044}" srcOrd="0" destOrd="0" presId="urn:microsoft.com/office/officeart/2005/8/layout/process2"/>
    <dgm:cxn modelId="{84DD709F-3022-4301-9CA1-4BF5B1A6C911}" type="presOf" srcId="{DF7A399F-243F-43D6-833B-7E922314DA51}" destId="{E7666881-8B2E-4F6C-9C45-D737F2D612DE}" srcOrd="1" destOrd="0" presId="urn:microsoft.com/office/officeart/2005/8/layout/process2"/>
    <dgm:cxn modelId="{CEEB06B7-242C-41D5-ABC9-19828ADD3DCE}" type="presOf" srcId="{A9FBE03E-F5BE-47DE-8DF7-3D825C8ADBC7}" destId="{98076928-4D81-485A-85AC-BF1CE8B5EA3F}" srcOrd="0" destOrd="0" presId="urn:microsoft.com/office/officeart/2005/8/layout/process2"/>
    <dgm:cxn modelId="{8C49E4DD-83DC-44AB-B53E-8BB75A034A22}" srcId="{522DFC32-6AA1-4E82-A3AC-C079DA68A854}" destId="{4CE89780-BA7C-4E74-99E6-000E8051CE72}" srcOrd="2" destOrd="0" parTransId="{CF3C30F4-F337-4C5E-B541-2F3BC070B06B}" sibTransId="{49851796-A540-4EA7-962D-7C6D9C8B05DD}"/>
    <dgm:cxn modelId="{850EBFFC-2C7F-4AFF-8C43-81CF8522195F}" srcId="{522DFC32-6AA1-4E82-A3AC-C079DA68A854}" destId="{0EA1C9B2-3C32-4818-905B-471E428D42A3}" srcOrd="0" destOrd="0" parTransId="{C3251969-174A-41BE-884C-0CDC92EC0A9D}" sibTransId="{DF7A399F-243F-43D6-833B-7E922314DA51}"/>
    <dgm:cxn modelId="{C43EB853-F839-4CEE-91E9-C8440463BA26}" type="presParOf" srcId="{20603DD6-886F-4031-9111-D5EA4C690044}" destId="{466A12CA-164B-4342-9607-929F55759285}" srcOrd="0" destOrd="0" presId="urn:microsoft.com/office/officeart/2005/8/layout/process2"/>
    <dgm:cxn modelId="{E45B02A9-CB04-47F3-A89A-30B18EAEF911}" type="presParOf" srcId="{20603DD6-886F-4031-9111-D5EA4C690044}" destId="{A478E529-030D-4F23-A140-431C5C5D80B2}" srcOrd="1" destOrd="0" presId="urn:microsoft.com/office/officeart/2005/8/layout/process2"/>
    <dgm:cxn modelId="{7173FCE3-7FBD-4011-AAD6-FD21209216FF}" type="presParOf" srcId="{A478E529-030D-4F23-A140-431C5C5D80B2}" destId="{E7666881-8B2E-4F6C-9C45-D737F2D612DE}" srcOrd="0" destOrd="0" presId="urn:microsoft.com/office/officeart/2005/8/layout/process2"/>
    <dgm:cxn modelId="{9697C7A4-896F-40EB-9FD8-D1631F1A9E23}" type="presParOf" srcId="{20603DD6-886F-4031-9111-D5EA4C690044}" destId="{98076928-4D81-485A-85AC-BF1CE8B5EA3F}" srcOrd="2" destOrd="0" presId="urn:microsoft.com/office/officeart/2005/8/layout/process2"/>
    <dgm:cxn modelId="{B73B1F17-788E-4869-8037-3A3B418714F8}" type="presParOf" srcId="{20603DD6-886F-4031-9111-D5EA4C690044}" destId="{CE8A6750-9E2F-40D5-89D2-673BD41905E0}" srcOrd="3" destOrd="0" presId="urn:microsoft.com/office/officeart/2005/8/layout/process2"/>
    <dgm:cxn modelId="{F79B27C2-D85D-4BED-AE9F-116420F70493}" type="presParOf" srcId="{CE8A6750-9E2F-40D5-89D2-673BD41905E0}" destId="{E69B4783-288D-4DE6-9C39-5E35FC425951}" srcOrd="0" destOrd="0" presId="urn:microsoft.com/office/officeart/2005/8/layout/process2"/>
    <dgm:cxn modelId="{9991121A-C607-4762-B23D-9ED1F48965FF}" type="presParOf" srcId="{20603DD6-886F-4031-9111-D5EA4C690044}" destId="{62391782-62C2-480F-AB10-4C04BD24D438}" srcOrd="4" destOrd="0" presId="urn:microsoft.com/office/officeart/2005/8/layout/process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62E1D95B-AA9A-4844-8B05-BB30523D4CF5}" type="doc">
      <dgm:prSet loTypeId="urn:microsoft.com/office/officeart/2005/8/layout/radial5" loCatId="relationship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pPr rtl="1"/>
          <a:endParaRPr lang="ar-JO"/>
        </a:p>
      </dgm:t>
    </dgm:pt>
    <dgm:pt modelId="{1F7BF3A4-43A3-4EB0-8A34-7CD6BA19E34E}">
      <dgm:prSet phldrT="[Text]"/>
      <dgm:spPr/>
      <dgm:t>
        <a:bodyPr/>
        <a:lstStyle/>
        <a:p>
          <a:pPr rtl="1"/>
          <a:r>
            <a:rPr lang="en-US" b="1" dirty="0">
              <a:solidFill>
                <a:schemeClr val="tx1"/>
              </a:solidFill>
            </a:rPr>
            <a:t>Candida</a:t>
          </a:r>
        </a:p>
        <a:p>
          <a:pPr rtl="1"/>
          <a:r>
            <a:rPr lang="en-US" b="1" dirty="0">
              <a:solidFill>
                <a:schemeClr val="tx1"/>
              </a:solidFill>
            </a:rPr>
            <a:t>Spp.</a:t>
          </a:r>
          <a:endParaRPr lang="ar-JO" b="1" dirty="0">
            <a:solidFill>
              <a:schemeClr val="tx1"/>
            </a:solidFill>
          </a:endParaRPr>
        </a:p>
      </dgm:t>
    </dgm:pt>
    <dgm:pt modelId="{43D1E867-C3F0-45D3-9866-E159C06E6625}" type="parTrans" cxnId="{C29B2E07-2852-4C76-BC5B-A2B57FAEF256}">
      <dgm:prSet/>
      <dgm:spPr/>
      <dgm:t>
        <a:bodyPr/>
        <a:lstStyle/>
        <a:p>
          <a:pPr rtl="1"/>
          <a:endParaRPr lang="ar-JO"/>
        </a:p>
      </dgm:t>
    </dgm:pt>
    <dgm:pt modelId="{1EC68AF4-C40A-4E4D-82EA-FC952CA7F977}" type="sibTrans" cxnId="{C29B2E07-2852-4C76-BC5B-A2B57FAEF256}">
      <dgm:prSet/>
      <dgm:spPr/>
      <dgm:t>
        <a:bodyPr/>
        <a:lstStyle/>
        <a:p>
          <a:pPr rtl="1"/>
          <a:endParaRPr lang="ar-JO"/>
        </a:p>
      </dgm:t>
    </dgm:pt>
    <dgm:pt modelId="{37F68B7D-8BB4-492A-8C10-E4B9A42CED4C}">
      <dgm:prSet phldrT="[Text]" custT="1"/>
      <dgm:spPr/>
      <dgm:t>
        <a:bodyPr/>
        <a:lstStyle/>
        <a:p>
          <a:pPr rtl="1"/>
          <a:r>
            <a:rPr lang="en-US" sz="4400" b="1" dirty="0" err="1">
              <a:solidFill>
                <a:schemeClr val="tx1"/>
              </a:solidFill>
            </a:rPr>
            <a:t>C.albicans</a:t>
          </a:r>
          <a:endParaRPr lang="ar-JO" sz="4400" b="1" dirty="0">
            <a:solidFill>
              <a:schemeClr val="tx1"/>
            </a:solidFill>
          </a:endParaRPr>
        </a:p>
      </dgm:t>
    </dgm:pt>
    <dgm:pt modelId="{317AFA48-72A8-4D74-9D98-8BF7401EDE5E}" type="parTrans" cxnId="{1E8DDC24-5458-43FF-A554-807531A2D9E9}">
      <dgm:prSet/>
      <dgm:spPr/>
      <dgm:t>
        <a:bodyPr/>
        <a:lstStyle/>
        <a:p>
          <a:pPr rtl="1"/>
          <a:endParaRPr lang="ar-JO"/>
        </a:p>
      </dgm:t>
    </dgm:pt>
    <dgm:pt modelId="{5C1DCFCB-84AD-41BC-B302-7D1D1700C40C}" type="sibTrans" cxnId="{1E8DDC24-5458-43FF-A554-807531A2D9E9}">
      <dgm:prSet/>
      <dgm:spPr/>
      <dgm:t>
        <a:bodyPr/>
        <a:lstStyle/>
        <a:p>
          <a:pPr rtl="1"/>
          <a:endParaRPr lang="ar-JO"/>
        </a:p>
      </dgm:t>
    </dgm:pt>
    <dgm:pt modelId="{9CAFBC90-0575-46F5-86B8-3D6700A455F7}">
      <dgm:prSet phldrT="[Text]" custT="1"/>
      <dgm:spPr>
        <a:solidFill>
          <a:schemeClr val="accent5">
            <a:lumMod val="60000"/>
            <a:lumOff val="40000"/>
          </a:schemeClr>
        </a:solidFill>
      </dgm:spPr>
      <dgm:t>
        <a:bodyPr/>
        <a:lstStyle/>
        <a:p>
          <a:pPr rtl="1"/>
          <a:r>
            <a:rPr lang="en-US" sz="3600" b="1" dirty="0" err="1">
              <a:solidFill>
                <a:schemeClr val="tx1"/>
              </a:solidFill>
            </a:rPr>
            <a:t>C.tropicalis</a:t>
          </a:r>
          <a:endParaRPr lang="ar-JO" sz="3600" b="1" dirty="0">
            <a:solidFill>
              <a:schemeClr val="tx1"/>
            </a:solidFill>
          </a:endParaRPr>
        </a:p>
      </dgm:t>
    </dgm:pt>
    <dgm:pt modelId="{3C3C09E8-A876-4B82-814A-BC0D5857B303}" type="parTrans" cxnId="{5AAC298A-DF1B-42D3-A37A-E7F63987175B}">
      <dgm:prSet/>
      <dgm:spPr/>
      <dgm:t>
        <a:bodyPr/>
        <a:lstStyle/>
        <a:p>
          <a:pPr rtl="1"/>
          <a:endParaRPr lang="ar-JO"/>
        </a:p>
      </dgm:t>
    </dgm:pt>
    <dgm:pt modelId="{E99E6967-268A-4257-A3A0-0A807B108E5B}" type="sibTrans" cxnId="{5AAC298A-DF1B-42D3-A37A-E7F63987175B}">
      <dgm:prSet/>
      <dgm:spPr/>
      <dgm:t>
        <a:bodyPr/>
        <a:lstStyle/>
        <a:p>
          <a:pPr rtl="1"/>
          <a:endParaRPr lang="ar-JO"/>
        </a:p>
      </dgm:t>
    </dgm:pt>
    <dgm:pt modelId="{C1C9D1C2-674B-469C-930A-9CC13DA6838B}">
      <dgm:prSet phldrT="[Text]" custT="1"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pPr rtl="1"/>
          <a:r>
            <a:rPr lang="en-US" sz="4400" b="1" dirty="0" err="1">
              <a:solidFill>
                <a:schemeClr val="tx1"/>
              </a:solidFill>
            </a:rPr>
            <a:t>C.glabrata</a:t>
          </a:r>
          <a:endParaRPr lang="ar-JO" sz="4400" b="1" dirty="0">
            <a:solidFill>
              <a:schemeClr val="tx1"/>
            </a:solidFill>
          </a:endParaRPr>
        </a:p>
      </dgm:t>
    </dgm:pt>
    <dgm:pt modelId="{842F3E0D-6C79-4ABA-AA95-15D4880FE65B}" type="parTrans" cxnId="{A91D6551-C5BC-4BB5-B350-4CD454EC7F48}">
      <dgm:prSet/>
      <dgm:spPr/>
      <dgm:t>
        <a:bodyPr/>
        <a:lstStyle/>
        <a:p>
          <a:pPr rtl="1"/>
          <a:endParaRPr lang="ar-JO"/>
        </a:p>
      </dgm:t>
    </dgm:pt>
    <dgm:pt modelId="{12E0075E-97F9-445B-9ECF-91BD1840AC36}" type="sibTrans" cxnId="{A91D6551-C5BC-4BB5-B350-4CD454EC7F48}">
      <dgm:prSet/>
      <dgm:spPr/>
      <dgm:t>
        <a:bodyPr/>
        <a:lstStyle/>
        <a:p>
          <a:pPr rtl="1"/>
          <a:endParaRPr lang="ar-JO"/>
        </a:p>
      </dgm:t>
    </dgm:pt>
    <dgm:pt modelId="{082F6EB9-BD27-4ECB-B7A2-F989D79CCD19}">
      <dgm:prSet phldrT="[Text]" custT="1"/>
      <dgm:spPr>
        <a:solidFill>
          <a:schemeClr val="accent2">
            <a:lumMod val="20000"/>
            <a:lumOff val="80000"/>
          </a:schemeClr>
        </a:solidFill>
      </dgm:spPr>
      <dgm:t>
        <a:bodyPr/>
        <a:lstStyle/>
        <a:p>
          <a:pPr rtl="1"/>
          <a:r>
            <a:rPr lang="en-US" sz="4800" b="1" dirty="0" err="1">
              <a:solidFill>
                <a:schemeClr val="tx1"/>
              </a:solidFill>
            </a:rPr>
            <a:t>C.Krusei</a:t>
          </a:r>
          <a:endParaRPr lang="ar-JO" sz="4800" b="1" dirty="0">
            <a:solidFill>
              <a:schemeClr val="tx1"/>
            </a:solidFill>
          </a:endParaRPr>
        </a:p>
      </dgm:t>
    </dgm:pt>
    <dgm:pt modelId="{E284A7E9-E734-46E9-AD08-86708A084D69}" type="parTrans" cxnId="{8DA644FB-11FB-4ECF-872D-921954ACFE91}">
      <dgm:prSet/>
      <dgm:spPr/>
      <dgm:t>
        <a:bodyPr/>
        <a:lstStyle/>
        <a:p>
          <a:pPr rtl="1"/>
          <a:endParaRPr lang="ar-JO"/>
        </a:p>
      </dgm:t>
    </dgm:pt>
    <dgm:pt modelId="{7187437F-6DC1-4B9E-8BEF-B0D495D53914}" type="sibTrans" cxnId="{8DA644FB-11FB-4ECF-872D-921954ACFE91}">
      <dgm:prSet/>
      <dgm:spPr/>
      <dgm:t>
        <a:bodyPr/>
        <a:lstStyle/>
        <a:p>
          <a:pPr rtl="1"/>
          <a:endParaRPr lang="ar-JO"/>
        </a:p>
      </dgm:t>
    </dgm:pt>
    <dgm:pt modelId="{509909A4-181F-4504-B2FA-520390528270}" type="pres">
      <dgm:prSet presAssocID="{62E1D95B-AA9A-4844-8B05-BB30523D4CF5}" presName="Name0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020AA565-F3DB-43C2-A480-EF8C3D8E36E1}" type="pres">
      <dgm:prSet presAssocID="{1F7BF3A4-43A3-4EB0-8A34-7CD6BA19E34E}" presName="centerShape" presStyleLbl="node0" presStyleIdx="0" presStyleCnt="1"/>
      <dgm:spPr/>
    </dgm:pt>
    <dgm:pt modelId="{5E40BBF2-BC3F-4602-800A-2AA35F291912}" type="pres">
      <dgm:prSet presAssocID="{317AFA48-72A8-4D74-9D98-8BF7401EDE5E}" presName="parTrans" presStyleLbl="sibTrans2D1" presStyleIdx="0" presStyleCnt="4"/>
      <dgm:spPr/>
    </dgm:pt>
    <dgm:pt modelId="{3A9B14EC-1F71-40C1-9546-683EE3846390}" type="pres">
      <dgm:prSet presAssocID="{317AFA48-72A8-4D74-9D98-8BF7401EDE5E}" presName="connectorText" presStyleLbl="sibTrans2D1" presStyleIdx="0" presStyleCnt="4"/>
      <dgm:spPr/>
    </dgm:pt>
    <dgm:pt modelId="{82A9B317-1E88-4FF3-AF5A-6E6EFE31C868}" type="pres">
      <dgm:prSet presAssocID="{37F68B7D-8BB4-492A-8C10-E4B9A42CED4C}" presName="node" presStyleLbl="node1" presStyleIdx="0" presStyleCnt="4" custScaleX="280320" custScaleY="96927" custRadScaleRad="93344" custRadScaleInc="2582">
        <dgm:presLayoutVars>
          <dgm:bulletEnabled val="1"/>
        </dgm:presLayoutVars>
      </dgm:prSet>
      <dgm:spPr/>
    </dgm:pt>
    <dgm:pt modelId="{EA341D0E-17CB-4AF2-A0D3-410436F6210E}" type="pres">
      <dgm:prSet presAssocID="{3C3C09E8-A876-4B82-814A-BC0D5857B303}" presName="parTrans" presStyleLbl="sibTrans2D1" presStyleIdx="1" presStyleCnt="4"/>
      <dgm:spPr/>
    </dgm:pt>
    <dgm:pt modelId="{3205BCA3-E603-4DB2-B3FD-ECB96264A71F}" type="pres">
      <dgm:prSet presAssocID="{3C3C09E8-A876-4B82-814A-BC0D5857B303}" presName="connectorText" presStyleLbl="sibTrans2D1" presStyleIdx="1" presStyleCnt="4"/>
      <dgm:spPr/>
    </dgm:pt>
    <dgm:pt modelId="{682ADA1D-1390-4138-89EF-B0E0969D292C}" type="pres">
      <dgm:prSet presAssocID="{9CAFBC90-0575-46F5-86B8-3D6700A455F7}" presName="node" presStyleLbl="node1" presStyleIdx="1" presStyleCnt="4" custScaleX="235894" custRadScaleRad="170008" custRadScaleInc="5869">
        <dgm:presLayoutVars>
          <dgm:bulletEnabled val="1"/>
        </dgm:presLayoutVars>
      </dgm:prSet>
      <dgm:spPr/>
    </dgm:pt>
    <dgm:pt modelId="{B27DFF71-A440-44F1-9F0D-8A9DEA7B9B0B}" type="pres">
      <dgm:prSet presAssocID="{842F3E0D-6C79-4ABA-AA95-15D4880FE65B}" presName="parTrans" presStyleLbl="sibTrans2D1" presStyleIdx="2" presStyleCnt="4"/>
      <dgm:spPr/>
    </dgm:pt>
    <dgm:pt modelId="{BEA69077-DE87-4B6B-B8AF-7E3EEF2184A3}" type="pres">
      <dgm:prSet presAssocID="{842F3E0D-6C79-4ABA-AA95-15D4880FE65B}" presName="connectorText" presStyleLbl="sibTrans2D1" presStyleIdx="2" presStyleCnt="4"/>
      <dgm:spPr/>
    </dgm:pt>
    <dgm:pt modelId="{54A0318D-75A5-4F42-99C0-804AA602DDE8}" type="pres">
      <dgm:prSet presAssocID="{C1C9D1C2-674B-469C-930A-9CC13DA6838B}" presName="node" presStyleLbl="node1" presStyleIdx="2" presStyleCnt="4" custScaleX="334836">
        <dgm:presLayoutVars>
          <dgm:bulletEnabled val="1"/>
        </dgm:presLayoutVars>
      </dgm:prSet>
      <dgm:spPr/>
    </dgm:pt>
    <dgm:pt modelId="{3ABC8F5A-4039-4B15-857F-26C102F2B707}" type="pres">
      <dgm:prSet presAssocID="{E284A7E9-E734-46E9-AD08-86708A084D69}" presName="parTrans" presStyleLbl="sibTrans2D1" presStyleIdx="3" presStyleCnt="4"/>
      <dgm:spPr/>
    </dgm:pt>
    <dgm:pt modelId="{657E7059-EE88-413F-A8CC-FC097A4C585D}" type="pres">
      <dgm:prSet presAssocID="{E284A7E9-E734-46E9-AD08-86708A084D69}" presName="connectorText" presStyleLbl="sibTrans2D1" presStyleIdx="3" presStyleCnt="4"/>
      <dgm:spPr/>
    </dgm:pt>
    <dgm:pt modelId="{59E97A37-24C7-406C-88BB-B60F726D7765}" type="pres">
      <dgm:prSet presAssocID="{082F6EB9-BD27-4ECB-B7A2-F989D79CCD19}" presName="node" presStyleLbl="node1" presStyleIdx="3" presStyleCnt="4" custScaleX="242351" custRadScaleRad="139418" custRadScaleInc="-914">
        <dgm:presLayoutVars>
          <dgm:bulletEnabled val="1"/>
        </dgm:presLayoutVars>
      </dgm:prSet>
      <dgm:spPr/>
    </dgm:pt>
  </dgm:ptLst>
  <dgm:cxnLst>
    <dgm:cxn modelId="{C29B2E07-2852-4C76-BC5B-A2B57FAEF256}" srcId="{62E1D95B-AA9A-4844-8B05-BB30523D4CF5}" destId="{1F7BF3A4-43A3-4EB0-8A34-7CD6BA19E34E}" srcOrd="0" destOrd="0" parTransId="{43D1E867-C3F0-45D3-9866-E159C06E6625}" sibTransId="{1EC68AF4-C40A-4E4D-82EA-FC952CA7F977}"/>
    <dgm:cxn modelId="{3372A824-0F49-4E20-A017-8AFFEA4BB63B}" type="presOf" srcId="{3C3C09E8-A876-4B82-814A-BC0D5857B303}" destId="{3205BCA3-E603-4DB2-B3FD-ECB96264A71F}" srcOrd="1" destOrd="0" presId="urn:microsoft.com/office/officeart/2005/8/layout/radial5"/>
    <dgm:cxn modelId="{1E8DDC24-5458-43FF-A554-807531A2D9E9}" srcId="{1F7BF3A4-43A3-4EB0-8A34-7CD6BA19E34E}" destId="{37F68B7D-8BB4-492A-8C10-E4B9A42CED4C}" srcOrd="0" destOrd="0" parTransId="{317AFA48-72A8-4D74-9D98-8BF7401EDE5E}" sibTransId="{5C1DCFCB-84AD-41BC-B302-7D1D1700C40C}"/>
    <dgm:cxn modelId="{99579C2E-C5C4-4F93-A92F-37E87CC61CC5}" type="presOf" srcId="{37F68B7D-8BB4-492A-8C10-E4B9A42CED4C}" destId="{82A9B317-1E88-4FF3-AF5A-6E6EFE31C868}" srcOrd="0" destOrd="0" presId="urn:microsoft.com/office/officeart/2005/8/layout/radial5"/>
    <dgm:cxn modelId="{9FA2C831-6FEA-4911-AF48-5602F2755A20}" type="presOf" srcId="{E284A7E9-E734-46E9-AD08-86708A084D69}" destId="{3ABC8F5A-4039-4B15-857F-26C102F2B707}" srcOrd="0" destOrd="0" presId="urn:microsoft.com/office/officeart/2005/8/layout/radial5"/>
    <dgm:cxn modelId="{08C1203F-EA6C-417A-BBE4-D3FFCD3D483B}" type="presOf" srcId="{842F3E0D-6C79-4ABA-AA95-15D4880FE65B}" destId="{B27DFF71-A440-44F1-9F0D-8A9DEA7B9B0B}" srcOrd="0" destOrd="0" presId="urn:microsoft.com/office/officeart/2005/8/layout/radial5"/>
    <dgm:cxn modelId="{C6B5D643-2842-45E5-B51D-81DBF0822033}" type="presOf" srcId="{1F7BF3A4-43A3-4EB0-8A34-7CD6BA19E34E}" destId="{020AA565-F3DB-43C2-A480-EF8C3D8E36E1}" srcOrd="0" destOrd="0" presId="urn:microsoft.com/office/officeart/2005/8/layout/radial5"/>
    <dgm:cxn modelId="{800A0365-8A3B-42DC-A02E-12B8D5F09B5B}" type="presOf" srcId="{C1C9D1C2-674B-469C-930A-9CC13DA6838B}" destId="{54A0318D-75A5-4F42-99C0-804AA602DDE8}" srcOrd="0" destOrd="0" presId="urn:microsoft.com/office/officeart/2005/8/layout/radial5"/>
    <dgm:cxn modelId="{DB7FE745-F6F9-4F9D-B62B-D7D7141ACD36}" type="presOf" srcId="{317AFA48-72A8-4D74-9D98-8BF7401EDE5E}" destId="{5E40BBF2-BC3F-4602-800A-2AA35F291912}" srcOrd="0" destOrd="0" presId="urn:microsoft.com/office/officeart/2005/8/layout/radial5"/>
    <dgm:cxn modelId="{A91D6551-C5BC-4BB5-B350-4CD454EC7F48}" srcId="{1F7BF3A4-43A3-4EB0-8A34-7CD6BA19E34E}" destId="{C1C9D1C2-674B-469C-930A-9CC13DA6838B}" srcOrd="2" destOrd="0" parTransId="{842F3E0D-6C79-4ABA-AA95-15D4880FE65B}" sibTransId="{12E0075E-97F9-445B-9ECF-91BD1840AC36}"/>
    <dgm:cxn modelId="{5AAC298A-DF1B-42D3-A37A-E7F63987175B}" srcId="{1F7BF3A4-43A3-4EB0-8A34-7CD6BA19E34E}" destId="{9CAFBC90-0575-46F5-86B8-3D6700A455F7}" srcOrd="1" destOrd="0" parTransId="{3C3C09E8-A876-4B82-814A-BC0D5857B303}" sibTransId="{E99E6967-268A-4257-A3A0-0A807B108E5B}"/>
    <dgm:cxn modelId="{BFB8A58F-0903-4C40-960F-120966DED1A2}" type="presOf" srcId="{62E1D95B-AA9A-4844-8B05-BB30523D4CF5}" destId="{509909A4-181F-4504-B2FA-520390528270}" srcOrd="0" destOrd="0" presId="urn:microsoft.com/office/officeart/2005/8/layout/radial5"/>
    <dgm:cxn modelId="{B3925BB1-DA7A-418A-B6C7-26F68612A3FD}" type="presOf" srcId="{317AFA48-72A8-4D74-9D98-8BF7401EDE5E}" destId="{3A9B14EC-1F71-40C1-9546-683EE3846390}" srcOrd="1" destOrd="0" presId="urn:microsoft.com/office/officeart/2005/8/layout/radial5"/>
    <dgm:cxn modelId="{216BC2B6-56F7-47D5-A580-4E70FAB125AA}" type="presOf" srcId="{E284A7E9-E734-46E9-AD08-86708A084D69}" destId="{657E7059-EE88-413F-A8CC-FC097A4C585D}" srcOrd="1" destOrd="0" presId="urn:microsoft.com/office/officeart/2005/8/layout/radial5"/>
    <dgm:cxn modelId="{D68352B7-F65B-4010-834A-4292557698F2}" type="presOf" srcId="{3C3C09E8-A876-4B82-814A-BC0D5857B303}" destId="{EA341D0E-17CB-4AF2-A0D3-410436F6210E}" srcOrd="0" destOrd="0" presId="urn:microsoft.com/office/officeart/2005/8/layout/radial5"/>
    <dgm:cxn modelId="{894F56C2-1469-465F-96D8-DD020B09535A}" type="presOf" srcId="{082F6EB9-BD27-4ECB-B7A2-F989D79CCD19}" destId="{59E97A37-24C7-406C-88BB-B60F726D7765}" srcOrd="0" destOrd="0" presId="urn:microsoft.com/office/officeart/2005/8/layout/radial5"/>
    <dgm:cxn modelId="{AB4346EE-C7BF-4D77-99B8-8B053B07A664}" type="presOf" srcId="{842F3E0D-6C79-4ABA-AA95-15D4880FE65B}" destId="{BEA69077-DE87-4B6B-B8AF-7E3EEF2184A3}" srcOrd="1" destOrd="0" presId="urn:microsoft.com/office/officeart/2005/8/layout/radial5"/>
    <dgm:cxn modelId="{87A4B3F4-98DB-4E4F-A837-DAEE6DF00529}" type="presOf" srcId="{9CAFBC90-0575-46F5-86B8-3D6700A455F7}" destId="{682ADA1D-1390-4138-89EF-B0E0969D292C}" srcOrd="0" destOrd="0" presId="urn:microsoft.com/office/officeart/2005/8/layout/radial5"/>
    <dgm:cxn modelId="{8DA644FB-11FB-4ECF-872D-921954ACFE91}" srcId="{1F7BF3A4-43A3-4EB0-8A34-7CD6BA19E34E}" destId="{082F6EB9-BD27-4ECB-B7A2-F989D79CCD19}" srcOrd="3" destOrd="0" parTransId="{E284A7E9-E734-46E9-AD08-86708A084D69}" sibTransId="{7187437F-6DC1-4B9E-8BEF-B0D495D53914}"/>
    <dgm:cxn modelId="{8DDDC2B2-97E2-4B72-80D7-5BCA7A26FF29}" type="presParOf" srcId="{509909A4-181F-4504-B2FA-520390528270}" destId="{020AA565-F3DB-43C2-A480-EF8C3D8E36E1}" srcOrd="0" destOrd="0" presId="urn:microsoft.com/office/officeart/2005/8/layout/radial5"/>
    <dgm:cxn modelId="{CA021699-B818-490D-A054-714AAC8838BA}" type="presParOf" srcId="{509909A4-181F-4504-B2FA-520390528270}" destId="{5E40BBF2-BC3F-4602-800A-2AA35F291912}" srcOrd="1" destOrd="0" presId="urn:microsoft.com/office/officeart/2005/8/layout/radial5"/>
    <dgm:cxn modelId="{0CE4DB78-F867-4B39-B21A-873EA5DDDFFC}" type="presParOf" srcId="{5E40BBF2-BC3F-4602-800A-2AA35F291912}" destId="{3A9B14EC-1F71-40C1-9546-683EE3846390}" srcOrd="0" destOrd="0" presId="urn:microsoft.com/office/officeart/2005/8/layout/radial5"/>
    <dgm:cxn modelId="{FDD35503-D7DA-49BB-8C3F-EA22F98C00E1}" type="presParOf" srcId="{509909A4-181F-4504-B2FA-520390528270}" destId="{82A9B317-1E88-4FF3-AF5A-6E6EFE31C868}" srcOrd="2" destOrd="0" presId="urn:microsoft.com/office/officeart/2005/8/layout/radial5"/>
    <dgm:cxn modelId="{F785DD03-09FB-4C61-827A-AA45324AED40}" type="presParOf" srcId="{509909A4-181F-4504-B2FA-520390528270}" destId="{EA341D0E-17CB-4AF2-A0D3-410436F6210E}" srcOrd="3" destOrd="0" presId="urn:microsoft.com/office/officeart/2005/8/layout/radial5"/>
    <dgm:cxn modelId="{FB09C5C0-7A7A-42B9-873B-4480ED8B4516}" type="presParOf" srcId="{EA341D0E-17CB-4AF2-A0D3-410436F6210E}" destId="{3205BCA3-E603-4DB2-B3FD-ECB96264A71F}" srcOrd="0" destOrd="0" presId="urn:microsoft.com/office/officeart/2005/8/layout/radial5"/>
    <dgm:cxn modelId="{8AE2EE51-8FD3-4196-89B8-C68B1C416166}" type="presParOf" srcId="{509909A4-181F-4504-B2FA-520390528270}" destId="{682ADA1D-1390-4138-89EF-B0E0969D292C}" srcOrd="4" destOrd="0" presId="urn:microsoft.com/office/officeart/2005/8/layout/radial5"/>
    <dgm:cxn modelId="{DEF2807D-A642-409C-AD97-F5D00A3A24CA}" type="presParOf" srcId="{509909A4-181F-4504-B2FA-520390528270}" destId="{B27DFF71-A440-44F1-9F0D-8A9DEA7B9B0B}" srcOrd="5" destOrd="0" presId="urn:microsoft.com/office/officeart/2005/8/layout/radial5"/>
    <dgm:cxn modelId="{0BC0A219-4CC6-427C-91C3-E1E1860E3ECD}" type="presParOf" srcId="{B27DFF71-A440-44F1-9F0D-8A9DEA7B9B0B}" destId="{BEA69077-DE87-4B6B-B8AF-7E3EEF2184A3}" srcOrd="0" destOrd="0" presId="urn:microsoft.com/office/officeart/2005/8/layout/radial5"/>
    <dgm:cxn modelId="{76A087B1-2863-4722-8494-8232494045FD}" type="presParOf" srcId="{509909A4-181F-4504-B2FA-520390528270}" destId="{54A0318D-75A5-4F42-99C0-804AA602DDE8}" srcOrd="6" destOrd="0" presId="urn:microsoft.com/office/officeart/2005/8/layout/radial5"/>
    <dgm:cxn modelId="{C1ADC418-3E9E-4289-8813-CCA7DFFACFE5}" type="presParOf" srcId="{509909A4-181F-4504-B2FA-520390528270}" destId="{3ABC8F5A-4039-4B15-857F-26C102F2B707}" srcOrd="7" destOrd="0" presId="urn:microsoft.com/office/officeart/2005/8/layout/radial5"/>
    <dgm:cxn modelId="{B0B47027-1835-4ECA-8459-5FBC77310244}" type="presParOf" srcId="{3ABC8F5A-4039-4B15-857F-26C102F2B707}" destId="{657E7059-EE88-413F-A8CC-FC097A4C585D}" srcOrd="0" destOrd="0" presId="urn:microsoft.com/office/officeart/2005/8/layout/radial5"/>
    <dgm:cxn modelId="{B1B008D3-AC3B-4D47-BE9A-F5A962A5D03E}" type="presParOf" srcId="{509909A4-181F-4504-B2FA-520390528270}" destId="{59E97A37-24C7-406C-88BB-B60F726D7765}" srcOrd="8" destOrd="0" presId="urn:microsoft.com/office/officeart/2005/8/layout/radial5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4988C90-8582-4A12-9D19-BEE37535C6EA}">
      <dsp:nvSpPr>
        <dsp:cNvPr id="0" name=""/>
        <dsp:cNvSpPr/>
      </dsp:nvSpPr>
      <dsp:spPr>
        <a:xfrm>
          <a:off x="1851818" y="0"/>
          <a:ext cx="4525963" cy="4525963"/>
        </a:xfrm>
        <a:prstGeom prst="diamond">
          <a:avLst/>
        </a:prstGeom>
        <a:solidFill>
          <a:schemeClr val="accent5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p3d z="-227350" prstMaterial="matte"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E1288D8-5100-4D67-9C13-FA0B8D7705F6}">
      <dsp:nvSpPr>
        <dsp:cNvPr id="0" name=""/>
        <dsp:cNvSpPr/>
      </dsp:nvSpPr>
      <dsp:spPr>
        <a:xfrm>
          <a:off x="2098582" y="316627"/>
          <a:ext cx="1765125" cy="1765125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extrusionH="152250" prstMaterial="matte">
          <a:bevelT w="165100" prst="coolSlant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  <a:sp3d extrusionH="28000" prstMaterial="matte"/>
        </a:bodyPr>
        <a:lstStyle/>
        <a:p>
          <a:pPr marL="0" lvl="0" indent="0" algn="ctr" defTabSz="12446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1" kern="1200" dirty="0" err="1">
              <a:solidFill>
                <a:schemeClr val="tx1"/>
              </a:solidFill>
            </a:rPr>
            <a:t>Catalase</a:t>
          </a:r>
          <a:r>
            <a:rPr lang="en-US" sz="2800" b="1" kern="1200" dirty="0">
              <a:solidFill>
                <a:schemeClr val="tx1"/>
              </a:solidFill>
            </a:rPr>
            <a:t> test</a:t>
          </a:r>
          <a:endParaRPr lang="ar-JO" sz="2800" b="1" kern="1200" dirty="0">
            <a:solidFill>
              <a:schemeClr val="tx1"/>
            </a:solidFill>
          </a:endParaRPr>
        </a:p>
      </dsp:txBody>
      <dsp:txXfrm>
        <a:off x="2184748" y="402793"/>
        <a:ext cx="1592793" cy="1592793"/>
      </dsp:txXfrm>
    </dsp:sp>
    <dsp:sp modelId="{BB2B0C22-4D89-43DA-8B7E-A7854FCFA338}">
      <dsp:nvSpPr>
        <dsp:cNvPr id="0" name=""/>
        <dsp:cNvSpPr/>
      </dsp:nvSpPr>
      <dsp:spPr>
        <a:xfrm>
          <a:off x="4186802" y="388644"/>
          <a:ext cx="1765125" cy="1765125"/>
        </a:xfrm>
        <a:prstGeom prst="roundRect">
          <a:avLst/>
        </a:prstGeom>
        <a:solidFill>
          <a:schemeClr val="accent5">
            <a:hueOff val="-3311292"/>
            <a:satOff val="13270"/>
            <a:lumOff val="2876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extrusionH="152250" prstMaterial="matte">
          <a:bevelT w="165100" prst="coolSlant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82880" tIns="182880" rIns="182880" bIns="182880" numCol="1" spcCol="1270" anchor="ctr" anchorCtr="0">
          <a:noAutofit/>
          <a:sp3d extrusionH="28000" prstMaterial="matte"/>
        </a:bodyPr>
        <a:lstStyle/>
        <a:p>
          <a:pPr marL="0" lvl="0" indent="0" algn="ctr" defTabSz="21336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800" b="1" kern="1200" dirty="0">
              <a:solidFill>
                <a:schemeClr val="tx1"/>
              </a:solidFill>
            </a:rPr>
            <a:t>MSA</a:t>
          </a:r>
          <a:endParaRPr lang="ar-JO" sz="4800" b="1" kern="1200" dirty="0">
            <a:solidFill>
              <a:schemeClr val="tx1"/>
            </a:solidFill>
          </a:endParaRPr>
        </a:p>
      </dsp:txBody>
      <dsp:txXfrm>
        <a:off x="4272968" y="474810"/>
        <a:ext cx="1592793" cy="1592793"/>
      </dsp:txXfrm>
    </dsp:sp>
    <dsp:sp modelId="{5667A92F-55B1-4E4D-85E5-2F99BAAD85A9}">
      <dsp:nvSpPr>
        <dsp:cNvPr id="0" name=""/>
        <dsp:cNvSpPr/>
      </dsp:nvSpPr>
      <dsp:spPr>
        <a:xfrm>
          <a:off x="3466731" y="2620881"/>
          <a:ext cx="1765125" cy="1765125"/>
        </a:xfrm>
        <a:prstGeom prst="roundRect">
          <a:avLst/>
        </a:prstGeom>
        <a:solidFill>
          <a:schemeClr val="accent5">
            <a:hueOff val="-6622584"/>
            <a:satOff val="26541"/>
            <a:lumOff val="5752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extrusionH="152250" prstMaterial="matte">
          <a:bevelT w="165100" prst="coolSlant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  <a:sp3d extrusionH="28000" prstMaterial="matte"/>
        </a:bodyPr>
        <a:lstStyle/>
        <a:p>
          <a:pPr marL="0" lvl="0" indent="0" algn="ctr" defTabSz="11557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b="1" kern="1200" dirty="0" err="1">
              <a:solidFill>
                <a:schemeClr val="tx1"/>
              </a:solidFill>
            </a:rPr>
            <a:t>Coagulase</a:t>
          </a:r>
          <a:endParaRPr lang="ar-JO" sz="2600" b="1" kern="1200" dirty="0">
            <a:solidFill>
              <a:schemeClr val="tx1"/>
            </a:solidFill>
          </a:endParaRPr>
        </a:p>
      </dsp:txBody>
      <dsp:txXfrm>
        <a:off x="3552897" y="2707047"/>
        <a:ext cx="1592793" cy="1592793"/>
      </dsp:txXfrm>
    </dsp:sp>
    <dsp:sp modelId="{1A7AAFF0-1D2E-47E8-BB48-9AC5E5D11305}">
      <dsp:nvSpPr>
        <dsp:cNvPr id="0" name=""/>
        <dsp:cNvSpPr/>
      </dsp:nvSpPr>
      <dsp:spPr>
        <a:xfrm flipH="1" flipV="1">
          <a:off x="4906885" y="3190575"/>
          <a:ext cx="316734" cy="45716"/>
        </a:xfrm>
        <a:prstGeom prst="roundRect">
          <a:avLst/>
        </a:prstGeom>
        <a:solidFill>
          <a:schemeClr val="accent5">
            <a:hueOff val="-9933876"/>
            <a:satOff val="39811"/>
            <a:lumOff val="8628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extrusionH="152250" prstMaterial="matte">
          <a:bevelT w="165100" prst="coolSlant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66A12CA-164B-4342-9607-929F55759285}">
      <dsp:nvSpPr>
        <dsp:cNvPr id="0" name=""/>
        <dsp:cNvSpPr/>
      </dsp:nvSpPr>
      <dsp:spPr>
        <a:xfrm>
          <a:off x="28363" y="4707"/>
          <a:ext cx="7936161" cy="1094520"/>
        </a:xfrm>
        <a:prstGeom prst="roundRect">
          <a:avLst>
            <a:gd name="adj" fmla="val 10000"/>
          </a:avLst>
        </a:prstGeom>
        <a:solidFill>
          <a:srgbClr val="00B0F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b="1" kern="1200" dirty="0">
              <a:solidFill>
                <a:schemeClr val="tx1"/>
              </a:solidFill>
            </a:rPr>
            <a:t>Gamma </a:t>
          </a:r>
          <a:r>
            <a:rPr lang="en-US" sz="3200" b="1" kern="1200" dirty="0" err="1">
              <a:solidFill>
                <a:schemeClr val="tx1"/>
              </a:solidFill>
            </a:rPr>
            <a:t>hemolysis</a:t>
          </a:r>
          <a:r>
            <a:rPr lang="en-US" sz="3200" b="1" kern="1200" dirty="0">
              <a:solidFill>
                <a:schemeClr val="tx1"/>
              </a:solidFill>
            </a:rPr>
            <a:t> </a:t>
          </a:r>
        </a:p>
        <a:p>
          <a:pPr marL="0" lvl="0" indent="0" algn="ctr" defTabSz="14224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b="1" kern="1200" dirty="0">
              <a:solidFill>
                <a:schemeClr val="tx1"/>
              </a:solidFill>
            </a:rPr>
            <a:t>streptococcus</a:t>
          </a:r>
          <a:endParaRPr lang="ar-JO" sz="3200" b="1" kern="1200" dirty="0">
            <a:solidFill>
              <a:schemeClr val="tx1"/>
            </a:solidFill>
          </a:endParaRPr>
        </a:p>
      </dsp:txBody>
      <dsp:txXfrm>
        <a:off x="60420" y="36764"/>
        <a:ext cx="7872047" cy="1030406"/>
      </dsp:txXfrm>
    </dsp:sp>
    <dsp:sp modelId="{A478E529-030D-4F23-A140-431C5C5D80B2}">
      <dsp:nvSpPr>
        <dsp:cNvPr id="0" name=""/>
        <dsp:cNvSpPr/>
      </dsp:nvSpPr>
      <dsp:spPr>
        <a:xfrm rot="7116184">
          <a:off x="1490248" y="1970020"/>
          <a:ext cx="2024227" cy="823837"/>
        </a:xfrm>
        <a:prstGeom prst="rightArrow">
          <a:avLst>
            <a:gd name="adj1" fmla="val 60000"/>
            <a:gd name="adj2" fmla="val 50000"/>
          </a:avLst>
        </a:prstGeom>
        <a:solidFill>
          <a:srgbClr val="1CF631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1557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ar-JO" sz="2600" kern="1200"/>
        </a:p>
      </dsp:txBody>
      <dsp:txXfrm rot="-5400000">
        <a:off x="2314370" y="1384907"/>
        <a:ext cx="494303" cy="1777076"/>
      </dsp:txXfrm>
    </dsp:sp>
    <dsp:sp modelId="{98076928-4D81-485A-85AC-BF1CE8B5EA3F}">
      <dsp:nvSpPr>
        <dsp:cNvPr id="0" name=""/>
        <dsp:cNvSpPr/>
      </dsp:nvSpPr>
      <dsp:spPr>
        <a:xfrm>
          <a:off x="216018" y="3528396"/>
          <a:ext cx="3255476" cy="1942752"/>
        </a:xfrm>
        <a:prstGeom prst="roundRect">
          <a:avLst>
            <a:gd name="adj" fmla="val 10000"/>
          </a:avLst>
        </a:prstGeom>
        <a:solidFill>
          <a:schemeClr val="accent5">
            <a:hueOff val="-4966938"/>
            <a:satOff val="19906"/>
            <a:lumOff val="4314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ctr" defTabSz="1600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b="1" kern="1200" dirty="0" err="1">
              <a:solidFill>
                <a:schemeClr val="tx1"/>
              </a:solidFill>
            </a:rPr>
            <a:t>Enterococcus</a:t>
          </a:r>
          <a:endParaRPr lang="en-US" sz="3600" b="1" kern="1200" dirty="0">
            <a:solidFill>
              <a:schemeClr val="tx1"/>
            </a:solidFill>
          </a:endParaRPr>
        </a:p>
        <a:p>
          <a:pPr marL="0" lvl="0" indent="0" algn="ctr" defTabSz="1600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b="1" kern="1200" dirty="0">
              <a:solidFill>
                <a:schemeClr val="tx1"/>
              </a:solidFill>
            </a:rPr>
            <a:t>Group D</a:t>
          </a:r>
        </a:p>
        <a:p>
          <a:pPr marL="0" lvl="0" indent="0" algn="ctr" defTabSz="1600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b="1" kern="1200" dirty="0">
              <a:solidFill>
                <a:schemeClr val="tx1"/>
              </a:solidFill>
            </a:rPr>
            <a:t>- </a:t>
          </a:r>
          <a:r>
            <a:rPr lang="en-US" sz="3600" b="1" kern="1200" dirty="0" err="1">
              <a:solidFill>
                <a:schemeClr val="tx1"/>
              </a:solidFill>
            </a:rPr>
            <a:t>E.feacalis</a:t>
          </a:r>
          <a:endParaRPr lang="ar-JO" sz="3600" b="1" kern="1200" dirty="0">
            <a:solidFill>
              <a:schemeClr val="tx1"/>
            </a:solidFill>
          </a:endParaRPr>
        </a:p>
      </dsp:txBody>
      <dsp:txXfrm>
        <a:off x="272919" y="3585297"/>
        <a:ext cx="3141674" cy="1828950"/>
      </dsp:txXfrm>
    </dsp:sp>
    <dsp:sp modelId="{CE8A6750-9E2F-40D5-89D2-673BD41905E0}">
      <dsp:nvSpPr>
        <dsp:cNvPr id="0" name=""/>
        <dsp:cNvSpPr/>
      </dsp:nvSpPr>
      <dsp:spPr>
        <a:xfrm rot="4066659">
          <a:off x="4698735" y="2097214"/>
          <a:ext cx="2154785" cy="791906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hueOff val="-9933876"/>
            <a:satOff val="39811"/>
            <a:lumOff val="8628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1557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ar-JO" sz="2600" kern="1200"/>
        </a:p>
      </dsp:txBody>
      <dsp:txXfrm>
        <a:off x="4772596" y="2145632"/>
        <a:ext cx="1917213" cy="475144"/>
      </dsp:txXfrm>
    </dsp:sp>
    <dsp:sp modelId="{62391782-62C2-480F-AB10-4C04BD24D438}">
      <dsp:nvSpPr>
        <dsp:cNvPr id="0" name=""/>
        <dsp:cNvSpPr/>
      </dsp:nvSpPr>
      <dsp:spPr>
        <a:xfrm>
          <a:off x="4346734" y="3682679"/>
          <a:ext cx="3554335" cy="1763447"/>
        </a:xfrm>
        <a:prstGeom prst="roundRect">
          <a:avLst>
            <a:gd name="adj" fmla="val 10000"/>
          </a:avLst>
        </a:prstGeom>
        <a:solidFill>
          <a:schemeClr val="accent5">
            <a:hueOff val="-9933876"/>
            <a:satOff val="39811"/>
            <a:lumOff val="862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b="1" kern="1200" dirty="0">
              <a:solidFill>
                <a:schemeClr val="tx1"/>
              </a:solidFill>
            </a:rPr>
            <a:t>Other than </a:t>
          </a:r>
          <a:r>
            <a:rPr lang="ar-JO" sz="3200" b="1" kern="1200" dirty="0">
              <a:solidFill>
                <a:schemeClr val="tx1"/>
              </a:solidFill>
            </a:rPr>
            <a:t> </a:t>
          </a:r>
          <a:r>
            <a:rPr lang="en-US" sz="3200" b="1" kern="1200" dirty="0" err="1">
              <a:solidFill>
                <a:schemeClr val="tx1"/>
              </a:solidFill>
            </a:rPr>
            <a:t>Enterococcus</a:t>
          </a:r>
          <a:r>
            <a:rPr lang="en-US" sz="3200" b="1" kern="1200" dirty="0">
              <a:solidFill>
                <a:schemeClr val="tx1"/>
              </a:solidFill>
            </a:rPr>
            <a:t> group D</a:t>
          </a:r>
          <a:endParaRPr lang="ar-JO" sz="3200" b="1" kern="1200" dirty="0">
            <a:solidFill>
              <a:schemeClr val="tx1"/>
            </a:solidFill>
          </a:endParaRPr>
        </a:p>
      </dsp:txBody>
      <dsp:txXfrm>
        <a:off x="4398384" y="3734329"/>
        <a:ext cx="3451035" cy="1660147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20AA565-F3DB-43C2-A480-EF8C3D8E36E1}">
      <dsp:nvSpPr>
        <dsp:cNvPr id="0" name=""/>
        <dsp:cNvSpPr/>
      </dsp:nvSpPr>
      <dsp:spPr>
        <a:xfrm>
          <a:off x="3540051" y="1953343"/>
          <a:ext cx="1400388" cy="1400388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9334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b="1" kern="1200" dirty="0">
              <a:solidFill>
                <a:schemeClr val="tx1"/>
              </a:solidFill>
            </a:rPr>
            <a:t>Candida</a:t>
          </a:r>
        </a:p>
        <a:p>
          <a:pPr marL="0" lvl="0" indent="0" algn="ctr" defTabSz="9334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b="1" kern="1200" dirty="0">
              <a:solidFill>
                <a:schemeClr val="tx1"/>
              </a:solidFill>
            </a:rPr>
            <a:t>Spp.</a:t>
          </a:r>
          <a:endParaRPr lang="ar-JO" sz="2100" b="1" kern="1200" dirty="0">
            <a:solidFill>
              <a:schemeClr val="tx1"/>
            </a:solidFill>
          </a:endParaRPr>
        </a:p>
      </dsp:txBody>
      <dsp:txXfrm>
        <a:off x="3745133" y="2158425"/>
        <a:ext cx="990224" cy="990224"/>
      </dsp:txXfrm>
    </dsp:sp>
    <dsp:sp modelId="{5E40BBF2-BC3F-4602-800A-2AA35F291912}">
      <dsp:nvSpPr>
        <dsp:cNvPr id="0" name=""/>
        <dsp:cNvSpPr/>
      </dsp:nvSpPr>
      <dsp:spPr>
        <a:xfrm rot="16269714">
          <a:off x="4139051" y="1496136"/>
          <a:ext cx="239680" cy="476132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556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ar-JO" sz="1700" kern="1200"/>
        </a:p>
      </dsp:txBody>
      <dsp:txXfrm>
        <a:off x="4174274" y="1627307"/>
        <a:ext cx="167776" cy="285680"/>
      </dsp:txXfrm>
    </dsp:sp>
    <dsp:sp modelId="{82A9B317-1E88-4FF3-AF5A-6E6EFE31C868}">
      <dsp:nvSpPr>
        <dsp:cNvPr id="0" name=""/>
        <dsp:cNvSpPr/>
      </dsp:nvSpPr>
      <dsp:spPr>
        <a:xfrm>
          <a:off x="2314594" y="144015"/>
          <a:ext cx="3925568" cy="1357354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5880" tIns="55880" rIns="55880" bIns="55880" numCol="1" spcCol="1270" anchor="ctr" anchorCtr="0">
          <a:noAutofit/>
        </a:bodyPr>
        <a:lstStyle/>
        <a:p>
          <a:pPr marL="0" lvl="0" indent="0" algn="ctr" defTabSz="19558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400" b="1" kern="1200" dirty="0" err="1">
              <a:solidFill>
                <a:schemeClr val="tx1"/>
              </a:solidFill>
            </a:rPr>
            <a:t>C.albicans</a:t>
          </a:r>
          <a:endParaRPr lang="ar-JO" sz="4400" b="1" kern="1200" dirty="0">
            <a:solidFill>
              <a:schemeClr val="tx1"/>
            </a:solidFill>
          </a:endParaRPr>
        </a:p>
      </dsp:txBody>
      <dsp:txXfrm>
        <a:off x="2889480" y="342795"/>
        <a:ext cx="2775796" cy="959794"/>
      </dsp:txXfrm>
    </dsp:sp>
    <dsp:sp modelId="{EA341D0E-17CB-4AF2-A0D3-410436F6210E}">
      <dsp:nvSpPr>
        <dsp:cNvPr id="0" name=""/>
        <dsp:cNvSpPr/>
      </dsp:nvSpPr>
      <dsp:spPr>
        <a:xfrm rot="207477">
          <a:off x="4985090" y="2463835"/>
          <a:ext cx="111084" cy="476132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hueOff val="3750088"/>
            <a:satOff val="-5627"/>
            <a:lumOff val="-915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556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ar-JO" sz="1700" kern="1200"/>
        </a:p>
      </dsp:txBody>
      <dsp:txXfrm>
        <a:off x="4985120" y="2558056"/>
        <a:ext cx="77759" cy="285680"/>
      </dsp:txXfrm>
    </dsp:sp>
    <dsp:sp modelId="{682ADA1D-1390-4138-89EF-B0E0969D292C}">
      <dsp:nvSpPr>
        <dsp:cNvPr id="0" name=""/>
        <dsp:cNvSpPr/>
      </dsp:nvSpPr>
      <dsp:spPr>
        <a:xfrm>
          <a:off x="5131848" y="2107025"/>
          <a:ext cx="3303431" cy="1400388"/>
        </a:xfrm>
        <a:prstGeom prst="ellipse">
          <a:avLst/>
        </a:prstGeom>
        <a:solidFill>
          <a:schemeClr val="accent5">
            <a:lumMod val="60000"/>
            <a:lumOff val="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6002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b="1" kern="1200" dirty="0" err="1">
              <a:solidFill>
                <a:schemeClr val="tx1"/>
              </a:solidFill>
            </a:rPr>
            <a:t>C.tropicalis</a:t>
          </a:r>
          <a:endParaRPr lang="ar-JO" sz="3600" b="1" kern="1200" dirty="0">
            <a:solidFill>
              <a:schemeClr val="tx1"/>
            </a:solidFill>
          </a:endParaRPr>
        </a:p>
      </dsp:txBody>
      <dsp:txXfrm>
        <a:off x="5615624" y="2312107"/>
        <a:ext cx="2335879" cy="990224"/>
      </dsp:txXfrm>
    </dsp:sp>
    <dsp:sp modelId="{B27DFF71-A440-44F1-9F0D-8A9DEA7B9B0B}">
      <dsp:nvSpPr>
        <dsp:cNvPr id="0" name=""/>
        <dsp:cNvSpPr/>
      </dsp:nvSpPr>
      <dsp:spPr>
        <a:xfrm rot="5400000">
          <a:off x="4091471" y="3387949"/>
          <a:ext cx="297547" cy="476132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hueOff val="7500176"/>
            <a:satOff val="-11253"/>
            <a:lumOff val="-183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556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ar-JO" sz="1700" kern="1200"/>
        </a:p>
      </dsp:txBody>
      <dsp:txXfrm>
        <a:off x="4136103" y="3438543"/>
        <a:ext cx="208283" cy="285680"/>
      </dsp:txXfrm>
    </dsp:sp>
    <dsp:sp modelId="{54A0318D-75A5-4F42-99C0-804AA602DDE8}">
      <dsp:nvSpPr>
        <dsp:cNvPr id="0" name=""/>
        <dsp:cNvSpPr/>
      </dsp:nvSpPr>
      <dsp:spPr>
        <a:xfrm>
          <a:off x="1895743" y="3915142"/>
          <a:ext cx="4689004" cy="1400388"/>
        </a:xfrm>
        <a:prstGeom prst="ellipse">
          <a:avLst/>
        </a:prstGeom>
        <a:solidFill>
          <a:schemeClr val="accent4">
            <a:lumMod val="60000"/>
            <a:lumOff val="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5880" tIns="55880" rIns="55880" bIns="55880" numCol="1" spcCol="1270" anchor="ctr" anchorCtr="0">
          <a:noAutofit/>
        </a:bodyPr>
        <a:lstStyle/>
        <a:p>
          <a:pPr marL="0" lvl="0" indent="0" algn="ctr" defTabSz="19558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400" b="1" kern="1200" dirty="0" err="1">
              <a:solidFill>
                <a:schemeClr val="tx1"/>
              </a:solidFill>
            </a:rPr>
            <a:t>C.glabrata</a:t>
          </a:r>
          <a:endParaRPr lang="ar-JO" sz="4400" b="1" kern="1200" dirty="0">
            <a:solidFill>
              <a:schemeClr val="tx1"/>
            </a:solidFill>
          </a:endParaRPr>
        </a:p>
      </dsp:txBody>
      <dsp:txXfrm>
        <a:off x="2582432" y="4120224"/>
        <a:ext cx="3315626" cy="990224"/>
      </dsp:txXfrm>
    </dsp:sp>
    <dsp:sp modelId="{3ABC8F5A-4039-4B15-857F-26C102F2B707}">
      <dsp:nvSpPr>
        <dsp:cNvPr id="0" name=""/>
        <dsp:cNvSpPr/>
      </dsp:nvSpPr>
      <dsp:spPr>
        <a:xfrm rot="10773462">
          <a:off x="3430185" y="2421425"/>
          <a:ext cx="77654" cy="476132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hueOff val="11250264"/>
            <a:satOff val="-16880"/>
            <a:lumOff val="-2745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556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ar-JO" sz="1700" kern="1200"/>
        </a:p>
      </dsp:txBody>
      <dsp:txXfrm rot="10800000">
        <a:off x="3453481" y="2516561"/>
        <a:ext cx="54358" cy="285680"/>
      </dsp:txXfrm>
    </dsp:sp>
    <dsp:sp modelId="{59E97A37-24C7-406C-88BB-B60F726D7765}">
      <dsp:nvSpPr>
        <dsp:cNvPr id="0" name=""/>
        <dsp:cNvSpPr/>
      </dsp:nvSpPr>
      <dsp:spPr>
        <a:xfrm>
          <a:off x="0" y="1972977"/>
          <a:ext cx="3393855" cy="1400388"/>
        </a:xfrm>
        <a:prstGeom prst="ellipse">
          <a:avLst/>
        </a:prstGeom>
        <a:solidFill>
          <a:schemeClr val="accent2">
            <a:lumMod val="20000"/>
            <a:lumOff val="8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21336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800" b="1" kern="1200" dirty="0" err="1">
              <a:solidFill>
                <a:schemeClr val="tx1"/>
              </a:solidFill>
            </a:rPr>
            <a:t>C.Krusei</a:t>
          </a:r>
          <a:endParaRPr lang="ar-JO" sz="4800" b="1" kern="1200" dirty="0">
            <a:solidFill>
              <a:schemeClr val="tx1"/>
            </a:solidFill>
          </a:endParaRPr>
        </a:p>
      </dsp:txBody>
      <dsp:txXfrm>
        <a:off x="497019" y="2178059"/>
        <a:ext cx="2399817" cy="99022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matrix3">
  <dgm:title val=""/>
  <dgm:desc val=""/>
  <dgm:catLst>
    <dgm:cat type="matrix" pri="1000"/>
    <dgm:cat type="convert" pri="18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0" destOrd="0"/>
        <dgm:cxn modelId="8" srcId="0" destId="4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matrix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29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71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29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71"/>
          <dgm:constr type="ctrY" for="ch" forName="quad4" refType="h" fact="0.71"/>
          <dgm:constr type="primFontSz" for="des" ptType="node" op="equ" val="65"/>
        </dgm:constrLst>
      </dgm:if>
      <dgm:else name="Name2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71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29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71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29"/>
          <dgm:constr type="ctrY" for="ch" forName="quad4" refType="h" fact="0.71"/>
          <dgm:constr type="primFontSz" for="des" ptType="node" op="equ" val="65"/>
        </dgm:constrLst>
      </dgm:else>
    </dgm:choose>
    <dgm:ruleLst/>
    <dgm:choose name="Name3">
      <dgm:if name="Name4" axis="ch" ptType="node" func="cnt" op="gte" val="1">
        <dgm:layoutNode name="diamond" styleLbl="bgShp">
          <dgm:alg type="sp"/>
          <dgm:shape xmlns:r="http://schemas.openxmlformats.org/officeDocument/2006/relationships" type="diamond" r:blip="">
            <dgm:adjLst/>
          </dgm:shape>
          <dgm:presOf/>
          <dgm:constrLst>
            <dgm:constr type="w" refType="h" op="equ"/>
          </dgm:constrLst>
          <dgm:ruleLst/>
        </dgm:layoutNode>
        <dgm:layoutNode name="quad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3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4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5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9">
  <dgm:title val=""/>
  <dgm:desc val=""/>
  <dgm:catLst>
    <dgm:cat type="3D" pri="11900"/>
  </dgm:catLst>
  <dgm:scene3d>
    <a:camera prst="perspectiveRelaxed">
      <a:rot lat="19149996" lon="20104178" rev="1577324"/>
    </a:camera>
    <a:lightRig rig="soft" dir="t"/>
    <a:backdrop>
      <a:anchor x="0" y="0" z="-210000"/>
      <a:norm dx="0" dy="0" dz="914400"/>
      <a:up dx="0" dy="914400" dz="0"/>
    </a:backdrop>
  </dgm:scene3d>
  <dgm:styleLbl name="node0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22735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22735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22735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22735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>
      <a:sp3d extrusionH="28000" prstMaterial="matte"/>
    </dgm:txPr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endParaRPr lang="ar-JO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fld id="{6111265B-9BAE-4E1E-877A-93A6E1BFD232}" type="datetimeFigureOut">
              <a:rPr lang="ar-JO" smtClean="0"/>
              <a:t>14/05/1442</a:t>
            </a:fld>
            <a:endParaRPr lang="ar-JO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ar-JO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J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endParaRPr lang="ar-J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fld id="{6526AC93-B38A-439C-BF30-9380C11A4948}" type="slidenum">
              <a:rPr lang="ar-JO" smtClean="0"/>
              <a:t>‹#›</a:t>
            </a:fld>
            <a:endParaRPr lang="ar-JO"/>
          </a:p>
        </p:txBody>
      </p:sp>
    </p:spTree>
    <p:extLst>
      <p:ext uri="{BB962C8B-B14F-4D97-AF65-F5344CB8AC3E}">
        <p14:creationId xmlns:p14="http://schemas.microsoft.com/office/powerpoint/2010/main" val="14410101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J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526AC93-B38A-439C-BF30-9380C11A4948}" type="slidenum">
              <a:rPr lang="ar-JO" smtClean="0"/>
              <a:t>1</a:t>
            </a:fld>
            <a:endParaRPr lang="ar-JO"/>
          </a:p>
        </p:txBody>
      </p:sp>
    </p:spTree>
    <p:extLst>
      <p:ext uri="{BB962C8B-B14F-4D97-AF65-F5344CB8AC3E}">
        <p14:creationId xmlns:p14="http://schemas.microsoft.com/office/powerpoint/2010/main" val="391077702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J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526AC93-B38A-439C-BF30-9380C11A4948}" type="slidenum">
              <a:rPr lang="ar-JO" smtClean="0"/>
              <a:t>20</a:t>
            </a:fld>
            <a:endParaRPr lang="ar-JO"/>
          </a:p>
        </p:txBody>
      </p:sp>
    </p:spTree>
    <p:extLst>
      <p:ext uri="{BB962C8B-B14F-4D97-AF65-F5344CB8AC3E}">
        <p14:creationId xmlns:p14="http://schemas.microsoft.com/office/powerpoint/2010/main" val="18293202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J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526AC93-B38A-439C-BF30-9380C11A4948}" type="slidenum">
              <a:rPr lang="ar-JO" smtClean="0"/>
              <a:t>21</a:t>
            </a:fld>
            <a:endParaRPr lang="ar-JO"/>
          </a:p>
        </p:txBody>
      </p:sp>
    </p:spTree>
    <p:extLst>
      <p:ext uri="{BB962C8B-B14F-4D97-AF65-F5344CB8AC3E}">
        <p14:creationId xmlns:p14="http://schemas.microsoft.com/office/powerpoint/2010/main" val="248634362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J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526AC93-B38A-439C-BF30-9380C11A4948}" type="slidenum">
              <a:rPr lang="ar-JO" smtClean="0"/>
              <a:t>22</a:t>
            </a:fld>
            <a:endParaRPr lang="ar-JO"/>
          </a:p>
        </p:txBody>
      </p:sp>
    </p:spTree>
    <p:extLst>
      <p:ext uri="{BB962C8B-B14F-4D97-AF65-F5344CB8AC3E}">
        <p14:creationId xmlns:p14="http://schemas.microsoft.com/office/powerpoint/2010/main" val="76361770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J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526AC93-B38A-439C-BF30-9380C11A4948}" type="slidenum">
              <a:rPr lang="ar-JO" smtClean="0"/>
              <a:t>23</a:t>
            </a:fld>
            <a:endParaRPr lang="ar-JO"/>
          </a:p>
        </p:txBody>
      </p:sp>
    </p:spTree>
    <p:extLst>
      <p:ext uri="{BB962C8B-B14F-4D97-AF65-F5344CB8AC3E}">
        <p14:creationId xmlns:p14="http://schemas.microsoft.com/office/powerpoint/2010/main" val="231296750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J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526AC93-B38A-439C-BF30-9380C11A4948}" type="slidenum">
              <a:rPr lang="ar-JO" smtClean="0"/>
              <a:t>24</a:t>
            </a:fld>
            <a:endParaRPr lang="ar-JO"/>
          </a:p>
        </p:txBody>
      </p:sp>
    </p:spTree>
    <p:extLst>
      <p:ext uri="{BB962C8B-B14F-4D97-AF65-F5344CB8AC3E}">
        <p14:creationId xmlns:p14="http://schemas.microsoft.com/office/powerpoint/2010/main" val="333131199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526AC93-B38A-439C-BF30-9380C11A4948}" type="slidenum">
              <a:rPr lang="ar-JO" smtClean="0"/>
              <a:t>25</a:t>
            </a:fld>
            <a:endParaRPr lang="ar-JO"/>
          </a:p>
        </p:txBody>
      </p:sp>
    </p:spTree>
    <p:extLst>
      <p:ext uri="{BB962C8B-B14F-4D97-AF65-F5344CB8AC3E}">
        <p14:creationId xmlns:p14="http://schemas.microsoft.com/office/powerpoint/2010/main" val="186406089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J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526AC93-B38A-439C-BF30-9380C11A4948}" type="slidenum">
              <a:rPr lang="ar-JO" smtClean="0"/>
              <a:t>26</a:t>
            </a:fld>
            <a:endParaRPr lang="ar-JO"/>
          </a:p>
        </p:txBody>
      </p:sp>
    </p:spTree>
    <p:extLst>
      <p:ext uri="{BB962C8B-B14F-4D97-AF65-F5344CB8AC3E}">
        <p14:creationId xmlns:p14="http://schemas.microsoft.com/office/powerpoint/2010/main" val="385121085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J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526AC93-B38A-439C-BF30-9380C11A4948}" type="slidenum">
              <a:rPr lang="ar-JO" smtClean="0"/>
              <a:t>27</a:t>
            </a:fld>
            <a:endParaRPr lang="ar-JO"/>
          </a:p>
        </p:txBody>
      </p:sp>
    </p:spTree>
    <p:extLst>
      <p:ext uri="{BB962C8B-B14F-4D97-AF65-F5344CB8AC3E}">
        <p14:creationId xmlns:p14="http://schemas.microsoft.com/office/powerpoint/2010/main" val="223913411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J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526AC93-B38A-439C-BF30-9380C11A4948}" type="slidenum">
              <a:rPr lang="ar-JO" smtClean="0"/>
              <a:t>28</a:t>
            </a:fld>
            <a:endParaRPr lang="ar-JO"/>
          </a:p>
        </p:txBody>
      </p:sp>
    </p:spTree>
    <p:extLst>
      <p:ext uri="{BB962C8B-B14F-4D97-AF65-F5344CB8AC3E}">
        <p14:creationId xmlns:p14="http://schemas.microsoft.com/office/powerpoint/2010/main" val="70863922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J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526AC93-B38A-439C-BF30-9380C11A4948}" type="slidenum">
              <a:rPr lang="ar-JO" smtClean="0"/>
              <a:t>29</a:t>
            </a:fld>
            <a:endParaRPr lang="ar-JO"/>
          </a:p>
        </p:txBody>
      </p:sp>
    </p:spTree>
    <p:extLst>
      <p:ext uri="{BB962C8B-B14F-4D97-AF65-F5344CB8AC3E}">
        <p14:creationId xmlns:p14="http://schemas.microsoft.com/office/powerpoint/2010/main" val="20756234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ar-JO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ar-J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415F1-C3CB-4CDB-B0E2-C46C0A1D030C}" type="datetimeFigureOut">
              <a:rPr lang="ar-JO" smtClean="0"/>
              <a:pPr/>
              <a:t>14/05/1442</a:t>
            </a:fld>
            <a:endParaRPr lang="ar-J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J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78C29-06A0-4652-ADAD-BE7FBDB3AD18}" type="slidenum">
              <a:rPr lang="ar-JO" smtClean="0"/>
              <a:pPr/>
              <a:t>‹#›</a:t>
            </a:fld>
            <a:endParaRPr lang="ar-JO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ar-J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J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415F1-C3CB-4CDB-B0E2-C46C0A1D030C}" type="datetimeFigureOut">
              <a:rPr lang="ar-JO" smtClean="0"/>
              <a:pPr/>
              <a:t>14/05/1442</a:t>
            </a:fld>
            <a:endParaRPr lang="ar-J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J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78C29-06A0-4652-ADAD-BE7FBDB3AD18}" type="slidenum">
              <a:rPr lang="ar-JO" smtClean="0"/>
              <a:pPr/>
              <a:t>‹#›</a:t>
            </a:fld>
            <a:endParaRPr lang="ar-JO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ar-J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415F1-C3CB-4CDB-B0E2-C46C0A1D030C}" type="datetimeFigureOut">
              <a:rPr lang="ar-JO" smtClean="0"/>
              <a:pPr/>
              <a:t>14/05/1442</a:t>
            </a:fld>
            <a:endParaRPr lang="ar-J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J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78C29-06A0-4652-ADAD-BE7FBDB3AD18}" type="slidenum">
              <a:rPr lang="ar-JO" smtClean="0"/>
              <a:pPr/>
              <a:t>‹#›</a:t>
            </a:fld>
            <a:endParaRPr lang="ar-JO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ar-J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J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JO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415F1-C3CB-4CDB-B0E2-C46C0A1D030C}" type="datetimeFigureOut">
              <a:rPr lang="ar-JO" smtClean="0"/>
              <a:pPr/>
              <a:t>14/05/1442</a:t>
            </a:fld>
            <a:endParaRPr lang="ar-J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J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78C29-06A0-4652-ADAD-BE7FBDB3AD18}" type="slidenum">
              <a:rPr lang="ar-JO" smtClean="0"/>
              <a:pPr/>
              <a:t>‹#›</a:t>
            </a:fld>
            <a:endParaRPr lang="ar-JO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ar-J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J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JO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415F1-C3CB-4CDB-B0E2-C46C0A1D030C}" type="datetimeFigureOut">
              <a:rPr lang="ar-JO" smtClean="0"/>
              <a:pPr/>
              <a:t>14/05/1442</a:t>
            </a:fld>
            <a:endParaRPr lang="ar-J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J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78C29-06A0-4652-ADAD-BE7FBDB3AD18}" type="slidenum">
              <a:rPr lang="ar-JO" smtClean="0"/>
              <a:pPr/>
              <a:t>‹#›</a:t>
            </a:fld>
            <a:endParaRPr lang="ar-JO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ar-JO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415F1-C3CB-4CDB-B0E2-C46C0A1D030C}" type="datetimeFigureOut">
              <a:rPr lang="ar-JO" smtClean="0"/>
              <a:pPr/>
              <a:t>14/05/1442</a:t>
            </a:fld>
            <a:endParaRPr lang="ar-J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J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78C29-06A0-4652-ADAD-BE7FBDB3AD18}" type="slidenum">
              <a:rPr lang="ar-JO" smtClean="0"/>
              <a:pPr/>
              <a:t>‹#›</a:t>
            </a:fld>
            <a:endParaRPr lang="ar-JO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415F1-C3CB-4CDB-B0E2-C46C0A1D030C}" type="datetimeFigureOut">
              <a:rPr lang="ar-JO" smtClean="0"/>
              <a:pPr/>
              <a:t>14/05/1442</a:t>
            </a:fld>
            <a:endParaRPr lang="ar-J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J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78C29-06A0-4652-ADAD-BE7FBDB3AD18}" type="slidenum">
              <a:rPr lang="ar-JO" smtClean="0"/>
              <a:pPr/>
              <a:t>‹#›</a:t>
            </a:fld>
            <a:endParaRPr lang="ar-JO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/>
              <a:t>Click to edit Master title style</a:t>
            </a:r>
            <a:endParaRPr lang="ar-J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J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415F1-C3CB-4CDB-B0E2-C46C0A1D030C}" type="datetimeFigureOut">
              <a:rPr lang="ar-JO" smtClean="0"/>
              <a:pPr/>
              <a:t>14/05/1442</a:t>
            </a:fld>
            <a:endParaRPr lang="ar-J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J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78C29-06A0-4652-ADAD-BE7FBDB3AD18}" type="slidenum">
              <a:rPr lang="ar-JO" smtClean="0"/>
              <a:pPr/>
              <a:t>‹#›</a:t>
            </a:fld>
            <a:endParaRPr lang="ar-JO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/>
              <a:t>Click to edit Master title style</a:t>
            </a:r>
            <a:endParaRPr lang="ar-J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J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415F1-C3CB-4CDB-B0E2-C46C0A1D030C}" type="datetimeFigureOut">
              <a:rPr lang="ar-JO" smtClean="0"/>
              <a:pPr/>
              <a:t>14/05/1442</a:t>
            </a:fld>
            <a:endParaRPr lang="ar-J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J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78C29-06A0-4652-ADAD-BE7FBDB3AD18}" type="slidenum">
              <a:rPr lang="ar-JO" smtClean="0"/>
              <a:pPr/>
              <a:t>‹#›</a:t>
            </a:fld>
            <a:endParaRPr lang="ar-JO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ar-J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J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415F1-C3CB-4CDB-B0E2-C46C0A1D030C}" type="datetimeFigureOut">
              <a:rPr lang="ar-JO" smtClean="0"/>
              <a:pPr/>
              <a:t>14/05/1442</a:t>
            </a:fld>
            <a:endParaRPr lang="ar-J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J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78C29-06A0-4652-ADAD-BE7FBDB3AD18}" type="slidenum">
              <a:rPr lang="ar-JO" smtClean="0"/>
              <a:pPr/>
              <a:t>‹#›</a:t>
            </a:fld>
            <a:endParaRPr lang="ar-JO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ar-J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J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415F1-C3CB-4CDB-B0E2-C46C0A1D030C}" type="datetimeFigureOut">
              <a:rPr lang="ar-JO" smtClean="0"/>
              <a:pPr/>
              <a:t>14/05/1442</a:t>
            </a:fld>
            <a:endParaRPr lang="ar-J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J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78C29-06A0-4652-ADAD-BE7FBDB3AD18}" type="slidenum">
              <a:rPr lang="ar-JO" smtClean="0"/>
              <a:pPr/>
              <a:t>‹#›</a:t>
            </a:fld>
            <a:endParaRPr lang="ar-JO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en-US"/>
              <a:t>Click to edit Master title style</a:t>
            </a:r>
            <a:endParaRPr lang="ar-J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J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B415F1-C3CB-4CDB-B0E2-C46C0A1D030C}" type="datetimeFigureOut">
              <a:rPr lang="ar-JO" smtClean="0"/>
              <a:pPr/>
              <a:t>14/05/1442</a:t>
            </a:fld>
            <a:endParaRPr lang="ar-J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J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878C29-06A0-4652-ADAD-BE7FBDB3AD18}" type="slidenum">
              <a:rPr lang="ar-JO" smtClean="0"/>
              <a:pPr/>
              <a:t>‹#›</a:t>
            </a:fld>
            <a:endParaRPr lang="ar-JO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JO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http://www.google.jo/url?sa=i&amp;rct=j&amp;q=&amp;esrc=s&amp;source=images&amp;cd=&amp;cad=rja&amp;uact=8&amp;ved=0ahUKEwi0u9Ktv-bWAhXnIMAKHU8pA-4QjRwIBw&amp;url=http://arushad98.yoo7.com/t4003-topic&amp;psig=AOvVaw25CG2kR4gCh9fCA8BeUub3&amp;ust=1507739957243253" TargetMode="External"/><Relationship Id="rId3" Type="http://schemas.openxmlformats.org/officeDocument/2006/relationships/slideLayout" Target="../slideLayouts/slideLayout5.xml"/><Relationship Id="rId7" Type="http://schemas.openxmlformats.org/officeDocument/2006/relationships/image" Target="../media/image3.jpeg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6" Type="http://schemas.openxmlformats.org/officeDocument/2006/relationships/hyperlink" Target="https://www.google.jo/url?sa=i&amp;rct=j&amp;q=&amp;esrc=s&amp;source=images&amp;cd=&amp;cad=rja&amp;uact=8&amp;ved=0ahUKEwjy2a32vubWAhVMB8AKHWWBAO0QjRwIBw&amp;url=https://nl.pinterest.com/pin/345440233908669327/&amp;psig=AOvVaw2ZVhlYpekhkNGLpq9wPTOH&amp;ust=1507739888370647" TargetMode="External"/><Relationship Id="rId11" Type="http://schemas.openxmlformats.org/officeDocument/2006/relationships/image" Target="../media/image1.png"/><Relationship Id="rId5" Type="http://schemas.openxmlformats.org/officeDocument/2006/relationships/image" Target="../media/image2.jpeg"/><Relationship Id="rId10" Type="http://schemas.openxmlformats.org/officeDocument/2006/relationships/image" Target="../media/image5.png"/><Relationship Id="rId4" Type="http://schemas.openxmlformats.org/officeDocument/2006/relationships/hyperlink" Target="http://www.google.jo/url?sa=i&amp;rct=j&amp;q=&amp;esrc=s&amp;source=images&amp;cd=&amp;cad=rja&amp;uact=8&amp;ved=0ahUKEwjo8PLCvubWAhVFI8AKHYsLAm4QjRwIBw&amp;url=http://ansalshah.blogspot.com/2013/01/dissecting-worst-plot-of-strong.html&amp;psig=AOvVaw042x8IW2OgXu-mGV9vCE2e&amp;ust=1507739698806809" TargetMode="External"/><Relationship Id="rId9" Type="http://schemas.openxmlformats.org/officeDocument/2006/relationships/image" Target="../media/image4.gi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6" Type="http://schemas.openxmlformats.org/officeDocument/2006/relationships/image" Target="../media/image1.png"/><Relationship Id="rId5" Type="http://schemas.openxmlformats.org/officeDocument/2006/relationships/image" Target="../media/image6.jpeg"/><Relationship Id="rId4" Type="http://schemas.openxmlformats.org/officeDocument/2006/relationships/hyperlink" Target="http://www.google.jo/url?sa=i&amp;rct=j&amp;q=&amp;esrc=s&amp;source=images&amp;cd=&amp;cad=rja&amp;uact=8&amp;ved=0ahUKEwiCl-CUwubWAhVoIsAKHQxUAxMQjRwIBw&amp;url=http://www.advbiores.net/article.asp?issn=2277-9175;year=2014;volume=3;issue=1;spage=32;epage=32;aulast=Rit&amp;psig=AOvVaw0gnhNHyQRXFVCjzE9oBY00&amp;ust=1507740739185792" TargetMode="External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slideLayout" Target="../slideLayouts/slideLayout2.xml"/><Relationship Id="rId7" Type="http://schemas.openxmlformats.org/officeDocument/2006/relationships/diagramColors" Target="../diagrams/colors1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Relationship Id="rId9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6" Type="http://schemas.openxmlformats.org/officeDocument/2006/relationships/image" Target="../media/image1.png"/><Relationship Id="rId5" Type="http://schemas.openxmlformats.org/officeDocument/2006/relationships/image" Target="../media/image7.png"/><Relationship Id="rId4" Type="http://schemas.openxmlformats.org/officeDocument/2006/relationships/hyperlink" Target="https://www.google.jo/url?sa=i&amp;rct=j&amp;q=&amp;esrc=s&amp;source=images&amp;cd=&amp;cad=rja&amp;uact=8&amp;ved=0ahUKEwid0YDE5-bWAhVnIMAKHZCoB64QjRwIBw&amp;url=https://www.studyblue.com/notes/note/n/lab-exam/deck/12733084&amp;psig=AOvVaw343DWlqYvsdCDF0mi3dqrv&amp;ust=1507750751980608" TargetMode="Externa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hyperlink" Target="http://www.google.jo/url?sa=i&amp;rct=j&amp;q=&amp;esrc=s&amp;source=images&amp;cd=&amp;cad=rja&amp;uact=8&amp;ved=0ahUKEwiZnrnp6ebWAhXlJsAKHXwrDJMQjRwIBw&amp;url=http://faculty.ccbcmd.edu/courses/bio141/labmanua/lab15/msase.html&amp;psig=AOvVaw01yq077G-LcozYq2SAB0er&amp;ust=1507751220256405" TargetMode="External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9.jpeg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6" Type="http://schemas.openxmlformats.org/officeDocument/2006/relationships/hyperlink" Target="https://www.google.jo/url?sa=i&amp;rct=j&amp;q=&amp;esrc=s&amp;source=images&amp;cd=&amp;cad=rja&amp;uact=8&amp;ved=0ahUKEwjb0PrQ6ebWAhVFGsAKHWzUBhIQjRwIBw&amp;url=https://www.researchgate.net/figure/235730553_fig3_Mannitol-salt-agar-plate-with-oxacillin-showing-methicillin-resistant-Staphylococcus&amp;psig=AOvVaw01yq077G-LcozYq2SAB0er&amp;ust=1507751220256405" TargetMode="External"/><Relationship Id="rId5" Type="http://schemas.openxmlformats.org/officeDocument/2006/relationships/image" Target="../media/image8.jpeg"/><Relationship Id="rId10" Type="http://schemas.openxmlformats.org/officeDocument/2006/relationships/image" Target="../media/image1.png"/><Relationship Id="rId4" Type="http://schemas.openxmlformats.org/officeDocument/2006/relationships/hyperlink" Target="https://www.google.jo/url?sa=i&amp;rct=j&amp;q=&amp;esrc=s&amp;source=images&amp;cd=&amp;cad=rja&amp;uact=8&amp;ved=0ahUKEwj32KyZ6ebWAhXrK8AKHY9bB8MQjRwIBw&amp;url=https://www.xebios.com/items/mannit-kochsalz-agar-nach-harm-ep-usp-jp&amp;psig=AOvVaw01yq077G-LcozYq2SAB0er&amp;ust=1507751220256405" TargetMode="External"/><Relationship Id="rId9" Type="http://schemas.openxmlformats.org/officeDocument/2006/relationships/image" Target="../media/image10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6.xml"/><Relationship Id="rId7" Type="http://schemas.openxmlformats.org/officeDocument/2006/relationships/image" Target="../media/image12.jpeg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6" Type="http://schemas.openxmlformats.org/officeDocument/2006/relationships/hyperlink" Target="http://www.google.jo/url?sa=i&amp;rct=j&amp;q=&amp;esrc=s&amp;source=images&amp;cd=&amp;cad=rja&amp;uact=8&amp;ved=&amp;url=http://hematology-lectures.blogspot.com/2015/11/prothrombin-time-pt-manual-test.html&amp;psig=AOvVaw2tENBnB1vYvAmm2cn7A9Zi&amp;ust=1507751975900354" TargetMode="External"/><Relationship Id="rId5" Type="http://schemas.openxmlformats.org/officeDocument/2006/relationships/image" Target="../media/image11.jpeg"/><Relationship Id="rId4" Type="http://schemas.openxmlformats.org/officeDocument/2006/relationships/hyperlink" Target="http://www.google.jo/url?sa=i&amp;rct=j&amp;q=&amp;esrc=s&amp;source=images&amp;cd=&amp;cad=rja&amp;uact=8&amp;ved=0ahUKEwjx5ojj6-bWAhWFIsAKHcnoATUQjRwIBw&amp;url=http://intranet.tdmu.edu.ua/data/kafedra/internal/micbio/classes_stud/en.../med/lik/ptn/Microbiology,%20virology%20and%20immunology/2/05_Genetics%20of%20bacteria..htm&amp;psig=AOvVaw1qurHC2M2t7ztTPYfjRK9k&amp;ust=1507751808693816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6" Type="http://schemas.openxmlformats.org/officeDocument/2006/relationships/image" Target="../media/image1.png"/><Relationship Id="rId5" Type="http://schemas.openxmlformats.org/officeDocument/2006/relationships/image" Target="../media/image13.png"/><Relationship Id="rId4" Type="http://schemas.openxmlformats.org/officeDocument/2006/relationships/hyperlink" Target="http://www.google.jo/url?sa=i&amp;rct=j&amp;q=&amp;esrc=s&amp;source=images&amp;cd=&amp;cad=rja&amp;uact=8&amp;ved=0ahUKEwje75mr7ubWAhVnDMAKHYv2CdsQjRwIBw&amp;url=http://colors.ga/nepew/beta-strep-group-b-bactrim-1467.php&amp;psig=AOvVaw3JJTkTyC5M-jIuVdUJ82LW&amp;ust=1507752535275339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audio" Target="../media/media10.m4a"/><Relationship Id="rId1" Type="http://schemas.microsoft.com/office/2007/relationships/media" Target="../media/media10.m4a"/><Relationship Id="rId6" Type="http://schemas.openxmlformats.org/officeDocument/2006/relationships/image" Target="../media/image1.png"/><Relationship Id="rId5" Type="http://schemas.openxmlformats.org/officeDocument/2006/relationships/image" Target="../media/image14.jpeg"/><Relationship Id="rId4" Type="http://schemas.openxmlformats.org/officeDocument/2006/relationships/hyperlink" Target="https://www.google.jo/url?sa=i&amp;rct=j&amp;q=&amp;esrc=s&amp;source=images&amp;cd=&amp;cad=rja&amp;uact=8&amp;ved=0ahUKEwjwjtujgvPWAhVpBcAKHQ8qBigQjRwIBw&amp;url=https://microbiologyinfo.com/haemolysis-of-streptococci-and-its-types-with-examples/&amp;psig=AOvVaw0hSeMbUxqZvi3e267YkTjF&amp;ust=1508170242911767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hyperlink" Target="http://www.microbiologynutsandbolts.co.uk/the-bug-blog/discombobulated-by-beta-haemolytic-streptococci" TargetMode="Externa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audio" Target="../media/media11.m4a"/><Relationship Id="rId1" Type="http://schemas.microsoft.com/office/2007/relationships/media" Target="../media/media11.m4a"/><Relationship Id="rId5" Type="http://schemas.openxmlformats.org/officeDocument/2006/relationships/image" Target="../media/image1.png"/><Relationship Id="rId4" Type="http://schemas.openxmlformats.org/officeDocument/2006/relationships/image" Target="../media/image1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7" Type="http://schemas.openxmlformats.org/officeDocument/2006/relationships/image" Target="../media/image1.png"/><Relationship Id="rId2" Type="http://schemas.openxmlformats.org/officeDocument/2006/relationships/audio" Target="../media/media12.m4a"/><Relationship Id="rId1" Type="http://schemas.microsoft.com/office/2007/relationships/media" Target="../media/media12.m4a"/><Relationship Id="rId6" Type="http://schemas.openxmlformats.org/officeDocument/2006/relationships/image" Target="../media/image18.png"/><Relationship Id="rId5" Type="http://schemas.openxmlformats.org/officeDocument/2006/relationships/image" Target="../media/image17.jpeg"/><Relationship Id="rId4" Type="http://schemas.openxmlformats.org/officeDocument/2006/relationships/hyperlink" Target="http://www.google.jo/url?sa=i&amp;rct=j&amp;q=&amp;esrc=s&amp;source=images&amp;cd=&amp;cad=rja&amp;uact=8&amp;ved=0ahUKEwiQ_Mrx8ubWAhWEF8AKHWGnBIgQjRwIBw&amp;url=http://keywordsuggest.org/gallery/1214842.html&amp;psig=AOvVaw1DCXoqFIdnbMfxeRmA9jNb&amp;ust=1507753760530074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audio" Target="../media/media13.m4a"/><Relationship Id="rId1" Type="http://schemas.microsoft.com/office/2007/relationships/media" Target="../media/media13.m4a"/><Relationship Id="rId6" Type="http://schemas.openxmlformats.org/officeDocument/2006/relationships/image" Target="../media/image1.png"/><Relationship Id="rId5" Type="http://schemas.openxmlformats.org/officeDocument/2006/relationships/image" Target="../media/image19.jpeg"/><Relationship Id="rId4" Type="http://schemas.openxmlformats.org/officeDocument/2006/relationships/hyperlink" Target="https://www.google.jo/url?sa=i&amp;rct=j&amp;q=&amp;esrc=s&amp;source=images&amp;cd=&amp;cad=rja&amp;uact=8&amp;ved=0ahUKEwiIz9r09ubWAhWrI8AKHYIBBAAQjRwIBw&amp;url=https://www.pinterest.com/pin/540924605220355546/&amp;psig=AOvVaw3Y08v8jQTHn-nssxMkiFAB&amp;ust=1507754914873382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audio" Target="../media/media14.m4a"/><Relationship Id="rId1" Type="http://schemas.microsoft.com/office/2007/relationships/media" Target="../media/media14.m4a"/><Relationship Id="rId6" Type="http://schemas.openxmlformats.org/officeDocument/2006/relationships/image" Target="../media/image1.png"/><Relationship Id="rId5" Type="http://schemas.openxmlformats.org/officeDocument/2006/relationships/image" Target="../media/image20.jpeg"/><Relationship Id="rId4" Type="http://schemas.openxmlformats.org/officeDocument/2006/relationships/hyperlink" Target="http://www.google.jo/url?sa=i&amp;rct=j&amp;q=&amp;esrc=s&amp;source=images&amp;cd=&amp;cad=rja&amp;uact=8&amp;ved=0ahUKEwiEy4-Y9-bWAhXjI8AKHdrRBj4QjRwIBw&amp;url=http://www.uphs.upenn.edu/bugdrug/antibiotic_manual/gramstains/small/viridanschain.htm&amp;psig=AOvVaw2SlveFx-Oj9ByDoecrVO29&amp;ust=1507754982290828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audio" Target="../media/media15.m4a"/><Relationship Id="rId1" Type="http://schemas.microsoft.com/office/2007/relationships/media" Target="../media/media15.m4a"/><Relationship Id="rId5" Type="http://schemas.openxmlformats.org/officeDocument/2006/relationships/image" Target="../media/image1.png"/><Relationship Id="rId4" Type="http://schemas.openxmlformats.org/officeDocument/2006/relationships/image" Target="../media/image2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audio" Target="../media/media16.m4a"/><Relationship Id="rId1" Type="http://schemas.microsoft.com/office/2007/relationships/media" Target="../media/media16.m4a"/><Relationship Id="rId6" Type="http://schemas.openxmlformats.org/officeDocument/2006/relationships/image" Target="../media/image1.png"/><Relationship Id="rId5" Type="http://schemas.openxmlformats.org/officeDocument/2006/relationships/image" Target="../media/image22.png"/><Relationship Id="rId4" Type="http://schemas.openxmlformats.org/officeDocument/2006/relationships/hyperlink" Target="http://www.google.jo/url?sa=i&amp;rct=j&amp;q=&amp;esrc=s&amp;source=images&amp;cd=&amp;cad=rja&amp;uact=8&amp;ved=0ahUKEwjB_K-p9ebWAhUJL8AKHdDuBl4QjRwIBw&amp;url=http://wiki.ubc.ca/Course:PATH4172016W2/Case_1&amp;psig=AOvVaw11vSuZmCiDuB-qnM4WRo-A&amp;ust=1507754434341308" TargetMode="External"/></Relationships>
</file>

<file path=ppt/slides/_rels/slide18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slideLayout" Target="../slideLayouts/slideLayout6.xml"/><Relationship Id="rId7" Type="http://schemas.openxmlformats.org/officeDocument/2006/relationships/diagramColors" Target="../diagrams/colors2.xml"/><Relationship Id="rId2" Type="http://schemas.openxmlformats.org/officeDocument/2006/relationships/audio" Target="../media/media17.m4a"/><Relationship Id="rId1" Type="http://schemas.microsoft.com/office/2007/relationships/media" Target="../media/media17.m4a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Relationship Id="rId9" Type="http://schemas.openxmlformats.org/officeDocument/2006/relationships/image" Target="../media/image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audio" Target="../media/media18.m4a"/><Relationship Id="rId1" Type="http://schemas.microsoft.com/office/2007/relationships/media" Target="../media/media18.m4a"/><Relationship Id="rId5" Type="http://schemas.openxmlformats.org/officeDocument/2006/relationships/image" Target="../media/image1.png"/><Relationship Id="rId4" Type="http://schemas.openxmlformats.org/officeDocument/2006/relationships/image" Target="../media/image2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.png"/><Relationship Id="rId2" Type="http://schemas.openxmlformats.org/officeDocument/2006/relationships/audio" Target="../media/media19.m4a"/><Relationship Id="rId1" Type="http://schemas.microsoft.com/office/2007/relationships/media" Target="../media/media19.m4a"/><Relationship Id="rId6" Type="http://schemas.openxmlformats.org/officeDocument/2006/relationships/image" Target="../media/image25.png"/><Relationship Id="rId5" Type="http://schemas.openxmlformats.org/officeDocument/2006/relationships/image" Target="../media/image24.jpeg"/><Relationship Id="rId4" Type="http://schemas.openxmlformats.org/officeDocument/2006/relationships/notesSlide" Target="../notesSlides/notesSlide2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3.xml"/><Relationship Id="rId3" Type="http://schemas.openxmlformats.org/officeDocument/2006/relationships/slideLayout" Target="../slideLayouts/slideLayout2.xml"/><Relationship Id="rId7" Type="http://schemas.openxmlformats.org/officeDocument/2006/relationships/diagramQuickStyle" Target="../diagrams/quickStyle3.xml"/><Relationship Id="rId2" Type="http://schemas.openxmlformats.org/officeDocument/2006/relationships/audio" Target="../media/media20.m4a"/><Relationship Id="rId1" Type="http://schemas.microsoft.com/office/2007/relationships/media" Target="../media/media20.m4a"/><Relationship Id="rId6" Type="http://schemas.openxmlformats.org/officeDocument/2006/relationships/diagramLayout" Target="../diagrams/layout3.xml"/><Relationship Id="rId5" Type="http://schemas.openxmlformats.org/officeDocument/2006/relationships/diagramData" Target="../diagrams/data3.xml"/><Relationship Id="rId10" Type="http://schemas.openxmlformats.org/officeDocument/2006/relationships/image" Target="../media/image1.png"/><Relationship Id="rId4" Type="http://schemas.openxmlformats.org/officeDocument/2006/relationships/notesSlide" Target="../notesSlides/notesSlide3.xml"/><Relationship Id="rId9" Type="http://schemas.microsoft.com/office/2007/relationships/diagramDrawing" Target="../diagrams/drawing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7" Type="http://schemas.openxmlformats.org/officeDocument/2006/relationships/image" Target="../media/image1.png"/><Relationship Id="rId2" Type="http://schemas.openxmlformats.org/officeDocument/2006/relationships/audio" Target="../media/media21.m4a"/><Relationship Id="rId1" Type="http://schemas.microsoft.com/office/2007/relationships/media" Target="../media/media21.m4a"/><Relationship Id="rId6" Type="http://schemas.openxmlformats.org/officeDocument/2006/relationships/image" Target="../media/image26.png"/><Relationship Id="rId5" Type="http://schemas.openxmlformats.org/officeDocument/2006/relationships/hyperlink" Target="https://www.google.jo/url?sa=i&amp;rct=j&amp;q=&amp;esrc=s&amp;source=images&amp;cd=&amp;cad=rja&amp;uact=8&amp;ved=0ahUKEwi08c7Tv8vXAhVGL1AKHamACl8QjRwIBw&amp;url=https://microbeonline.com/candida-albicans-pathogenesis-diagnosis/&amp;psig=AOvVaw0mBnoaR5rDR-IVK0Qa3GIl&amp;ust=1511210414146854" TargetMode="External"/><Relationship Id="rId4" Type="http://schemas.openxmlformats.org/officeDocument/2006/relationships/notesSlide" Target="../notesSlides/notesSlide4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jpeg"/><Relationship Id="rId3" Type="http://schemas.openxmlformats.org/officeDocument/2006/relationships/slideLayout" Target="../slideLayouts/slideLayout4.xml"/><Relationship Id="rId7" Type="http://schemas.openxmlformats.org/officeDocument/2006/relationships/hyperlink" Target="http://www.google.jo/url?sa=i&amp;rct=j&amp;q=&amp;esrc=s&amp;source=images&amp;cd=&amp;cad=rja&amp;uact=8&amp;ved=0ahUKEwjxnqiDwsvXAhXRaFAKHbPdBdQQjRwIBw&amp;url=http://yeastinfectioncause.net/2013/09/29/candida-albicans-on-sabouraud-dextrose-agar-3/&amp;psig=AOvVaw0cO_9tr6m4mRheyKTRoJ7o&amp;ust=1511211029232224" TargetMode="External"/><Relationship Id="rId2" Type="http://schemas.openxmlformats.org/officeDocument/2006/relationships/audio" Target="../media/media22.m4a"/><Relationship Id="rId1" Type="http://schemas.microsoft.com/office/2007/relationships/media" Target="../media/media22.m4a"/><Relationship Id="rId6" Type="http://schemas.openxmlformats.org/officeDocument/2006/relationships/image" Target="../media/image27.jpeg"/><Relationship Id="rId5" Type="http://schemas.openxmlformats.org/officeDocument/2006/relationships/hyperlink" Target="http://www.google.jo/url?sa=i&amp;rct=j&amp;q=&amp;esrc=s&amp;source=images&amp;cd=&amp;cad=rja&amp;uact=8&amp;ved=0ahUKEwixg773wcvXAhVDZFAKHVzcDcgQjRwIBw&amp;url=http://www.pouringindia.com/sabouraud-dextrose-agar-plates.htm&amp;psig=AOvVaw0cO_9tr6m4mRheyKTRoJ7o&amp;ust=1511211029232224" TargetMode="External"/><Relationship Id="rId4" Type="http://schemas.openxmlformats.org/officeDocument/2006/relationships/notesSlide" Target="../notesSlides/notesSlide5.xml"/><Relationship Id="rId9" Type="http://schemas.openxmlformats.org/officeDocument/2006/relationships/image" Target="../media/image1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7" Type="http://schemas.openxmlformats.org/officeDocument/2006/relationships/image" Target="../media/image1.png"/><Relationship Id="rId2" Type="http://schemas.openxmlformats.org/officeDocument/2006/relationships/audio" Target="../media/media23.m4a"/><Relationship Id="rId1" Type="http://schemas.microsoft.com/office/2007/relationships/media" Target="../media/media23.m4a"/><Relationship Id="rId6" Type="http://schemas.openxmlformats.org/officeDocument/2006/relationships/image" Target="../media/image29.jpeg"/><Relationship Id="rId5" Type="http://schemas.openxmlformats.org/officeDocument/2006/relationships/hyperlink" Target="https://www.google.jo/url?sa=i&amp;rct=j&amp;q=&amp;esrc=s&amp;source=images&amp;cd=&amp;cad=rja&amp;uact=8&amp;ved=0ahUKEwjb25i-wMvXAhXFfFAKHcORA5QQjRwIBw&amp;url=https://microbiologyinfo.com/germ-tube-test-principle-procedure-results-interpretation-and-limitations/&amp;psig=AOvVaw2mwqAntE0Mkr8GULFd9K6d&amp;ust=1511210603812760" TargetMode="External"/><Relationship Id="rId4" Type="http://schemas.openxmlformats.org/officeDocument/2006/relationships/notesSlide" Target="../notesSlides/notesSlide6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5.xml"/><Relationship Id="rId7" Type="http://schemas.openxmlformats.org/officeDocument/2006/relationships/image" Target="../media/image31.jpeg"/><Relationship Id="rId2" Type="http://schemas.openxmlformats.org/officeDocument/2006/relationships/audio" Target="../media/media24.m4a"/><Relationship Id="rId1" Type="http://schemas.microsoft.com/office/2007/relationships/media" Target="../media/media24.m4a"/><Relationship Id="rId6" Type="http://schemas.openxmlformats.org/officeDocument/2006/relationships/hyperlink" Target="https://www.google.jo/url?sa=i&amp;rct=j&amp;q=&amp;esrc=s&amp;source=images&amp;cd=&amp;cad=rja&amp;uact=8&amp;ved=0ahUKEwjMx6n9w8vXAhXDI1AKHZycAzoQjRwIBw&amp;url=https://twitter.com/chromagar&amp;psig=AOvVaw3YxoL6ZYBhXvh7OD6L0vrb&amp;ust=1511211527108856" TargetMode="External"/><Relationship Id="rId5" Type="http://schemas.openxmlformats.org/officeDocument/2006/relationships/image" Target="../media/image30.jpeg"/><Relationship Id="rId4" Type="http://schemas.openxmlformats.org/officeDocument/2006/relationships/notesSlide" Target="../notesSlides/notesSlide7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jpeg"/><Relationship Id="rId3" Type="http://schemas.openxmlformats.org/officeDocument/2006/relationships/slideLayout" Target="../slideLayouts/slideLayout4.xml"/><Relationship Id="rId7" Type="http://schemas.openxmlformats.org/officeDocument/2006/relationships/hyperlink" Target="http://www.google.jo/url?sa=i&amp;rct=j&amp;q=&amp;esrc=s&amp;source=images&amp;cd=&amp;cad=rja&amp;uact=8&amp;ved=0ahUKEwith5zUw8vXAhWIL1AKHfEKCywQjRwIBw&amp;url=http://www.jdrntruhs.org/article.asp?issn=2277-8632;year=2012;volume=1;issue=4;spage=222;epage=226;aulast=Sukumaran&amp;psig=AOvVaw1bmSoVou4fan1O0H1XqPqP&amp;ust=1511211476052066" TargetMode="External"/><Relationship Id="rId2" Type="http://schemas.openxmlformats.org/officeDocument/2006/relationships/audio" Target="../media/media25.m4a"/><Relationship Id="rId1" Type="http://schemas.microsoft.com/office/2007/relationships/media" Target="../media/media25.m4a"/><Relationship Id="rId6" Type="http://schemas.openxmlformats.org/officeDocument/2006/relationships/image" Target="../media/image32.jpeg"/><Relationship Id="rId5" Type="http://schemas.openxmlformats.org/officeDocument/2006/relationships/hyperlink" Target="http://www.google.jo/url?sa=i&amp;rct=j&amp;q=&amp;esrc=s&amp;source=images&amp;cd=&amp;cad=rja&amp;uact=8&amp;ved=0ahUKEwj-v_X2wsvXAhVQY1AKHdoBCCkQjRwIBw&amp;url=http://www.chromagar.com/products-chromagar-stec-focus-on-stec-e-coli-51.html&amp;psig=AOvVaw1b4m8ZBsgSZi0KgKpYYzkM&amp;ust=1511211233334434" TargetMode="External"/><Relationship Id="rId4" Type="http://schemas.openxmlformats.org/officeDocument/2006/relationships/notesSlide" Target="../notesSlides/notesSlide8.xml"/><Relationship Id="rId9" Type="http://schemas.openxmlformats.org/officeDocument/2006/relationships/image" Target="../media/image1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jpeg"/><Relationship Id="rId3" Type="http://schemas.openxmlformats.org/officeDocument/2006/relationships/slideLayout" Target="../slideLayouts/slideLayout2.xml"/><Relationship Id="rId7" Type="http://schemas.openxmlformats.org/officeDocument/2006/relationships/hyperlink" Target="https://www.indiamart.com/proddetail/aspergillus-niger-5734057548.html" TargetMode="External"/><Relationship Id="rId2" Type="http://schemas.openxmlformats.org/officeDocument/2006/relationships/audio" Target="../media/media26.m4a"/><Relationship Id="rId1" Type="http://schemas.microsoft.com/office/2007/relationships/media" Target="../media/media26.m4a"/><Relationship Id="rId6" Type="http://schemas.openxmlformats.org/officeDocument/2006/relationships/image" Target="../media/image34.jpeg"/><Relationship Id="rId5" Type="http://schemas.openxmlformats.org/officeDocument/2006/relationships/hyperlink" Target="https://www.google.jo/url?sa=i&amp;rct=j&amp;q=&amp;esrc=s&amp;source=images&amp;cd=&amp;cad=rja&amp;uact=8&amp;ved=0ahUKEwiX6t-jyMvXAhWNaVAKHXmXD9QQjRwIBw&amp;url=https://www.thinglink.com/scene/645070198272950273&amp;psig=AOvVaw21ErUIjnsSN2UZbx2LcNbc&amp;ust=1511212705928074" TargetMode="External"/><Relationship Id="rId4" Type="http://schemas.openxmlformats.org/officeDocument/2006/relationships/notesSlide" Target="../notesSlides/notesSlide9.xml"/><Relationship Id="rId9" Type="http://schemas.openxmlformats.org/officeDocument/2006/relationships/image" Target="../media/image1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jpeg"/><Relationship Id="rId3" Type="http://schemas.openxmlformats.org/officeDocument/2006/relationships/slideLayout" Target="../slideLayouts/slideLayout2.xml"/><Relationship Id="rId7" Type="http://schemas.openxmlformats.org/officeDocument/2006/relationships/hyperlink" Target="http://www.google.jo/url?sa=i&amp;rct=j&amp;q=&amp;esrc=s&amp;source=images&amp;cd=&amp;cad=rja&amp;uact=8&amp;ved=0ahUKEwjXupD0ycvXAhUEKlAKHSerAMkQjRwIBw&amp;url=http://thunderhouse4-yuri.blogspot.com/2012/12/penicillium-species.html&amp;psig=AOvVaw2alpUpH3ICko-NReo6VYwY&amp;ust=1511213153849249" TargetMode="External"/><Relationship Id="rId2" Type="http://schemas.openxmlformats.org/officeDocument/2006/relationships/audio" Target="../media/media27.m4a"/><Relationship Id="rId1" Type="http://schemas.microsoft.com/office/2007/relationships/media" Target="../media/media27.m4a"/><Relationship Id="rId6" Type="http://schemas.openxmlformats.org/officeDocument/2006/relationships/image" Target="../media/image36.jpeg"/><Relationship Id="rId5" Type="http://schemas.openxmlformats.org/officeDocument/2006/relationships/hyperlink" Target="http://www.google.jo/url?sa=i&amp;rct=j&amp;q=&amp;esrc=s&amp;source=images&amp;cd=&amp;cad=rja&amp;uact=8&amp;ved=0ahUKEwizv9nBycvXAhUSLlAKHazOCnkQjRwIBw&amp;url=http://thunderhouse4-yuri.blogspot.com/2012/12/penicillium-species.html&amp;psig=AOvVaw3QXG80TWRBXZNd5QYegM33&amp;ust=1511213057833479" TargetMode="External"/><Relationship Id="rId4" Type="http://schemas.openxmlformats.org/officeDocument/2006/relationships/notesSlide" Target="../notesSlides/notesSlide10.xml"/><Relationship Id="rId9" Type="http://schemas.openxmlformats.org/officeDocument/2006/relationships/image" Target="../media/image1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.png"/><Relationship Id="rId2" Type="http://schemas.openxmlformats.org/officeDocument/2006/relationships/audio" Target="../media/media28.m4a"/><Relationship Id="rId1" Type="http://schemas.microsoft.com/office/2007/relationships/media" Target="../media/media28.m4a"/><Relationship Id="rId6" Type="http://schemas.openxmlformats.org/officeDocument/2006/relationships/image" Target="../media/image38.jpeg"/><Relationship Id="rId5" Type="http://schemas.openxmlformats.org/officeDocument/2006/relationships/hyperlink" Target="https://www.google.jo/url?sa=i&amp;rct=j&amp;q=&amp;esrc=s&amp;source=images&amp;cd=&amp;cad=rja&amp;uact=8&amp;ved=0ahUKEwj9p5WB97nXAhWIJ-wKHekXAC0QjRwIBw&amp;url=https://www.slideshare.net/CarolineKarunya/mycobacterium-tuberculosismicrobiology&amp;psig=AOvVaw0j9Il4WETM1WMpSxMwlQpT&amp;ust=1510606698743107" TargetMode="External"/><Relationship Id="rId4" Type="http://schemas.openxmlformats.org/officeDocument/2006/relationships/notesSlide" Target="../notesSlides/notesSlide1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7" Type="http://schemas.openxmlformats.org/officeDocument/2006/relationships/image" Target="../media/image1.png"/><Relationship Id="rId2" Type="http://schemas.openxmlformats.org/officeDocument/2006/relationships/audio" Target="../media/media29.m4a"/><Relationship Id="rId1" Type="http://schemas.microsoft.com/office/2007/relationships/media" Target="../media/media29.m4a"/><Relationship Id="rId6" Type="http://schemas.openxmlformats.org/officeDocument/2006/relationships/image" Target="../media/image40.png"/><Relationship Id="rId5" Type="http://schemas.openxmlformats.org/officeDocument/2006/relationships/image" Target="../media/image39.jpeg"/><Relationship Id="rId4" Type="http://schemas.openxmlformats.org/officeDocument/2006/relationships/hyperlink" Target="http://www.google.jo/url?sa=i&amp;rct=j&amp;q=&amp;esrc=s&amp;source=images&amp;cd=&amp;cad=rja&amp;uact=8&amp;ved=0ahUKEwjRiue377nXAhUNqaQKHRHnD1QQjRwIBw&amp;url=http://naujimetaipalangoje.lt/wp-content/lowenstein-jensen-agar&amp;psig=AOvVaw11tANO4LTdOZs10-nK4rQl&amp;ust=1510604640604108" TargetMode="Externa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0.m4a"/><Relationship Id="rId1" Type="http://schemas.microsoft.com/office/2007/relationships/media" Target="../media/media30.m4a"/><Relationship Id="rId6" Type="http://schemas.openxmlformats.org/officeDocument/2006/relationships/image" Target="../media/image1.png"/><Relationship Id="rId5" Type="http://schemas.openxmlformats.org/officeDocument/2006/relationships/image" Target="../media/image41.jpeg"/><Relationship Id="rId4" Type="http://schemas.openxmlformats.org/officeDocument/2006/relationships/hyperlink" Target="https://www.google.jo/url?sa=i&amp;rct=j&amp;q=&amp;esrc=s&amp;source=images&amp;cd=&amp;cad=rja&amp;uact=8&amp;ved=0ahUKEwiYxt3a8rnXAhWC2aQKHblmAmcQjRwIBw&amp;url=https://www.thermofisher.com/order/catalog/product/R08500&amp;psig=AOvVaw11tANO4LTdOZs10-nK4rQl&amp;ust=1510604640604108" TargetMode="Externa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1.m4a"/><Relationship Id="rId1" Type="http://schemas.microsoft.com/office/2007/relationships/media" Target="../media/media31.m4a"/><Relationship Id="rId6" Type="http://schemas.openxmlformats.org/officeDocument/2006/relationships/image" Target="../media/image1.png"/><Relationship Id="rId5" Type="http://schemas.openxmlformats.org/officeDocument/2006/relationships/image" Target="../media/image42.jpeg"/><Relationship Id="rId4" Type="http://schemas.openxmlformats.org/officeDocument/2006/relationships/hyperlink" Target="https://www.google.jo/url?sa=i&amp;rct=j&amp;q=&amp;esrc=s&amp;source=images&amp;cd=&amp;cad=rja&amp;uact=8&amp;ved=0ahUKEwiM5NvJ9LnXAhXQ6KQKHfebAloQjRwIBw&amp;url=https://www.carolina.com/biological-media-stains-and-reagents/ziehl-neelson-stain-kit/834520.pr&amp;psig=AOvVaw3SiDsYONS_cdTmczjD3mfQ&amp;ust=1510606103583882" TargetMode="Externa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2.m4a"/><Relationship Id="rId1" Type="http://schemas.microsoft.com/office/2007/relationships/media" Target="../media/media32.m4a"/><Relationship Id="rId6" Type="http://schemas.openxmlformats.org/officeDocument/2006/relationships/image" Target="../media/image1.png"/><Relationship Id="rId5" Type="http://schemas.openxmlformats.org/officeDocument/2006/relationships/image" Target="../media/image43.png"/><Relationship Id="rId4" Type="http://schemas.openxmlformats.org/officeDocument/2006/relationships/hyperlink" Target="http://www.google.jo/url?sa=i&amp;rct=j&amp;q=&amp;esrc=s&amp;source=images&amp;cd=&amp;cad=rja&amp;uact=8&amp;ved=0ahUKEwj7tZ-h9bnXAhWR5aQKHT6BACQQjRwIBw&amp;url=http://laboratoryinfo.com/zn-stain/&amp;psig=AOvVaw3SiDsYONS_cdTmczjD3mfQ&amp;ust=1510606103583882" TargetMode="Externa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audio" Target="../media/media33.m4a"/><Relationship Id="rId1" Type="http://schemas.microsoft.com/office/2007/relationships/media" Target="../media/media33.m4a"/><Relationship Id="rId6" Type="http://schemas.openxmlformats.org/officeDocument/2006/relationships/image" Target="../media/image1.png"/><Relationship Id="rId5" Type="http://schemas.openxmlformats.org/officeDocument/2006/relationships/image" Target="../media/image44.jpeg"/><Relationship Id="rId4" Type="http://schemas.openxmlformats.org/officeDocument/2006/relationships/hyperlink" Target="https://www.google.jo/url?sa=i&amp;rct=j&amp;q=&amp;esrc=s&amp;source=images&amp;cd=&amp;cad=rja&amp;uact=8&amp;ved=0ahUKEwj_uYTQ9bnXAhXNCOwKHYe-AEoQjRwIBw&amp;url=https://twitter.com/microbioblog/status/580298280455684096&amp;psig=AOvVaw3SiDsYONS_cdTmczjD3mfQ&amp;ust=1510606103583882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11560" y="1700808"/>
            <a:ext cx="7772400" cy="1470025"/>
          </a:xfr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/>
          <a:p>
            <a:r>
              <a:rPr lang="en-US" dirty="0"/>
              <a:t>Respiratory system</a:t>
            </a:r>
            <a:endParaRPr lang="ar-JO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>Microbiology laboratory section</a:t>
            </a:r>
            <a:endParaRPr lang="ar-JO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5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1F0DF98D-E74F-4900-A29B-EBDC0E28548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229600" y="5702808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24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Bevel 13"/>
          <p:cNvSpPr/>
          <p:nvPr/>
        </p:nvSpPr>
        <p:spPr>
          <a:xfrm>
            <a:off x="2123728" y="2132856"/>
            <a:ext cx="5112568" cy="1800200"/>
          </a:xfrm>
          <a:prstGeom prst="bevel">
            <a:avLst/>
          </a:prstGeom>
          <a:solidFill>
            <a:srgbClr val="FF99FF"/>
          </a:solidFill>
          <a:effectLst>
            <a:outerShdw blurRad="76200" dir="13500000" sy="23000" kx="1200000" algn="br" rotWithShape="0">
              <a:srgbClr val="FF0000">
                <a:alpha val="2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0"/>
            <a:r>
              <a:rPr lang="en-US" sz="4200" b="1" dirty="0">
                <a:solidFill>
                  <a:schemeClr val="tx1"/>
                </a:solidFill>
              </a:rPr>
              <a:t>Gram Positive Coccus</a:t>
            </a:r>
            <a:endParaRPr lang="ar-JO" sz="4200" b="1" dirty="0">
              <a:solidFill>
                <a:schemeClr val="tx1"/>
              </a:solidFill>
            </a:endParaRPr>
          </a:p>
        </p:txBody>
      </p:sp>
      <p:sp>
        <p:nvSpPr>
          <p:cNvPr id="15" name="Bevel 14"/>
          <p:cNvSpPr/>
          <p:nvPr/>
        </p:nvSpPr>
        <p:spPr>
          <a:xfrm>
            <a:off x="755576" y="4797152"/>
            <a:ext cx="3168352" cy="1584176"/>
          </a:xfrm>
          <a:prstGeom prst="bevel">
            <a:avLst/>
          </a:prstGeom>
          <a:solidFill>
            <a:srgbClr val="CCFF99"/>
          </a:solidFill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0"/>
            <a:r>
              <a:rPr lang="en-US" sz="2800" b="1" dirty="0">
                <a:solidFill>
                  <a:schemeClr val="tx1"/>
                </a:solidFill>
              </a:rPr>
              <a:t>Staphylococcus  Spp.</a:t>
            </a:r>
            <a:endParaRPr lang="ar-JO" sz="2800" b="1" dirty="0">
              <a:solidFill>
                <a:schemeClr val="tx1"/>
              </a:solidFill>
            </a:endParaRPr>
          </a:p>
        </p:txBody>
      </p:sp>
      <p:sp>
        <p:nvSpPr>
          <p:cNvPr id="16" name="Bevel 15"/>
          <p:cNvSpPr/>
          <p:nvPr/>
        </p:nvSpPr>
        <p:spPr>
          <a:xfrm>
            <a:off x="5076056" y="4797152"/>
            <a:ext cx="3168352" cy="1584176"/>
          </a:xfrm>
          <a:prstGeom prst="bevel">
            <a:avLst/>
          </a:prstGeom>
          <a:solidFill>
            <a:srgbClr val="99CCFF"/>
          </a:solidFill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0"/>
            <a:r>
              <a:rPr lang="en-US" sz="2800" b="1" dirty="0">
                <a:solidFill>
                  <a:schemeClr val="tx1"/>
                </a:solidFill>
              </a:rPr>
              <a:t>Streptococcus Spp.</a:t>
            </a:r>
            <a:endParaRPr lang="ar-JO" sz="2800" b="1" dirty="0">
              <a:solidFill>
                <a:schemeClr val="tx1"/>
              </a:solidFill>
            </a:endParaRPr>
          </a:p>
        </p:txBody>
      </p:sp>
      <p:sp>
        <p:nvSpPr>
          <p:cNvPr id="17" name="Bevel 16"/>
          <p:cNvSpPr/>
          <p:nvPr/>
        </p:nvSpPr>
        <p:spPr>
          <a:xfrm>
            <a:off x="1115616" y="548680"/>
            <a:ext cx="7128792" cy="1008112"/>
          </a:xfrm>
          <a:prstGeom prst="bevel">
            <a:avLst/>
          </a:prstGeom>
          <a:solidFill>
            <a:schemeClr val="accent6">
              <a:lumMod val="20000"/>
              <a:lumOff val="80000"/>
            </a:schemeClr>
          </a:solidFill>
          <a:effectLst>
            <a:innerShdw blurRad="63500" dist="50800" dir="189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JO"/>
          </a:p>
        </p:txBody>
      </p:sp>
      <p:sp>
        <p:nvSpPr>
          <p:cNvPr id="18" name="Rectangle 17"/>
          <p:cNvSpPr/>
          <p:nvPr/>
        </p:nvSpPr>
        <p:spPr>
          <a:xfrm>
            <a:off x="1547664" y="620688"/>
            <a:ext cx="6264696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 rtl="0"/>
            <a:r>
              <a:rPr lang="en-US" sz="5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Throat Swab</a:t>
            </a:r>
            <a:endParaRPr lang="ar-JO" sz="54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7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ECCAD44B-10EA-41A1-A314-482B106AA61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244408" y="2445506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8082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55576" y="274638"/>
            <a:ext cx="7931224" cy="994122"/>
          </a:xfrm>
        </p:spPr>
        <p:txBody>
          <a:bodyPr>
            <a:noAutofit/>
          </a:bodyPr>
          <a:lstStyle/>
          <a:p>
            <a:pPr rtl="0"/>
            <a:r>
              <a:rPr lang="en-US" sz="60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Gram Stain</a:t>
            </a:r>
            <a:endParaRPr lang="ar-JO" sz="60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467544" y="1268760"/>
            <a:ext cx="4040188" cy="639762"/>
          </a:xfrm>
        </p:spPr>
        <p:txBody>
          <a:bodyPr>
            <a:normAutofit fontScale="92500" lnSpcReduction="10000"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rtl="0"/>
            <a:r>
              <a:rPr lang="en-US" sz="4000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Staphylococcus</a:t>
            </a:r>
            <a:r>
              <a:rPr lang="en-US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	</a:t>
            </a:r>
            <a:endParaRPr lang="ar-JO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>
          <a:xfrm>
            <a:off x="4716016" y="1268760"/>
            <a:ext cx="4041775" cy="639762"/>
          </a:xfrm>
        </p:spPr>
        <p:txBody>
          <a:bodyPr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4000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Streptococcus</a:t>
            </a:r>
            <a:endParaRPr lang="ar-JO" sz="4000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ar-JO" dirty="0"/>
          </a:p>
        </p:txBody>
      </p:sp>
      <p:pic>
        <p:nvPicPr>
          <p:cNvPr id="11266" name="Picture 2" descr="Image result for staph aureus gram stain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39552" y="2204864"/>
            <a:ext cx="3528392" cy="242163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pic>
        <p:nvPicPr>
          <p:cNvPr id="11268" name="Picture 4" descr="Image result for streptococcus gram stain">
            <a:hlinkClick r:id="rId6"/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860032" y="2132856"/>
            <a:ext cx="4092796" cy="252903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pic>
        <p:nvPicPr>
          <p:cNvPr id="11270" name="Picture 6" descr="Image result for ‫مسبحة‬‎">
            <a:hlinkClick r:id="rId8"/>
          </p:cNvPr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5364088" y="4797152"/>
            <a:ext cx="2608164" cy="1656184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pic>
        <p:nvPicPr>
          <p:cNvPr id="11271" name="Picture 7"/>
          <p:cNvPicPr>
            <a:picLocks noGrp="1" noChangeAspect="1" noChangeArrowheads="1"/>
          </p:cNvPicPr>
          <p:nvPr>
            <p:ph sz="half" idx="2"/>
          </p:nvPr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1331640" y="5013176"/>
            <a:ext cx="2232248" cy="1533525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pic>
        <p:nvPicPr>
          <p:cNvPr id="10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0653DEC3-91F6-4716-8F76-0B0EA67FA3D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7391400" y="15179"/>
            <a:ext cx="1006984" cy="1006984"/>
          </a:xfrm>
          <a:prstGeom prst="rect">
            <a:avLst/>
          </a:prstGeom>
        </p:spPr>
      </p:pic>
    </p:spTree>
  </p:cSld>
  <p:clrMapOvr>
    <a:masterClrMapping/>
  </p:clrMapOvr>
  <p:transition spd="slow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682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4932040" y="5517232"/>
            <a:ext cx="2648273" cy="513978"/>
          </a:xfrm>
        </p:spPr>
        <p:txBody>
          <a:bodyPr/>
          <a:lstStyle/>
          <a:p>
            <a:pPr algn="ctr" rtl="0"/>
            <a:r>
              <a:rPr lang="en-US" dirty="0"/>
              <a:t>Blood agar</a:t>
            </a:r>
            <a:endParaRPr lang="ar-JO" dirty="0"/>
          </a:p>
        </p:txBody>
      </p:sp>
      <p:sp>
        <p:nvSpPr>
          <p:cNvPr id="15" name="Content Placeholder 1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JO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half" idx="2"/>
          </p:nvPr>
        </p:nvSpPr>
        <p:spPr>
          <a:xfrm>
            <a:off x="251520" y="1196752"/>
            <a:ext cx="2880319" cy="4464495"/>
          </a:xfrm>
        </p:spPr>
        <p:txBody>
          <a:bodyPr>
            <a:normAutofit/>
          </a:bodyPr>
          <a:lstStyle/>
          <a:p>
            <a:pPr algn="l" rtl="0"/>
            <a:endParaRPr lang="en-US" sz="2000" dirty="0"/>
          </a:p>
          <a:p>
            <a:pPr algn="l" rtl="0"/>
            <a:endParaRPr lang="en-US" sz="2000" dirty="0"/>
          </a:p>
          <a:p>
            <a:pPr algn="l" rtl="0"/>
            <a:r>
              <a:rPr lang="en-US" sz="2000" dirty="0"/>
              <a:t>A- staphylococcus .</a:t>
            </a:r>
            <a:r>
              <a:rPr lang="en-US" sz="2000" dirty="0" err="1"/>
              <a:t>albus</a:t>
            </a:r>
            <a:endParaRPr lang="en-US" sz="2000" dirty="0"/>
          </a:p>
          <a:p>
            <a:pPr algn="l" rtl="0"/>
            <a:endParaRPr lang="en-US" sz="2000" dirty="0"/>
          </a:p>
          <a:p>
            <a:pPr algn="l" rtl="0"/>
            <a:endParaRPr lang="en-US" sz="2000" dirty="0"/>
          </a:p>
          <a:p>
            <a:pPr algn="l" rtl="0"/>
            <a:endParaRPr lang="en-US" sz="2000" dirty="0"/>
          </a:p>
          <a:p>
            <a:pPr algn="l" rtl="0"/>
            <a:endParaRPr lang="en-US" sz="2000" dirty="0"/>
          </a:p>
          <a:p>
            <a:pPr algn="l" rtl="0"/>
            <a:endParaRPr lang="en-US" sz="2000" dirty="0"/>
          </a:p>
          <a:p>
            <a:pPr algn="l" rtl="0"/>
            <a:r>
              <a:rPr lang="en-US" sz="2000" dirty="0"/>
              <a:t>B- </a:t>
            </a:r>
            <a:r>
              <a:rPr lang="en-US" sz="2000" dirty="0" err="1"/>
              <a:t>staphylococcus.Aureus</a:t>
            </a:r>
            <a:endParaRPr lang="ar-JO" sz="2000" dirty="0"/>
          </a:p>
        </p:txBody>
      </p:sp>
      <p:pic>
        <p:nvPicPr>
          <p:cNvPr id="14338" name="Picture 2" descr="Image result for staphylococcus aureus on blood agar plate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491880" y="548680"/>
            <a:ext cx="5411960" cy="4969393"/>
          </a:xfrm>
          <a:prstGeom prst="rect">
            <a:avLst/>
          </a:prstGeom>
          <a:noFill/>
        </p:spPr>
      </p:pic>
      <p:pic>
        <p:nvPicPr>
          <p:cNvPr id="6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A3197162-734E-4497-9FF9-1DBDFD2CFE9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88739" y="2819400"/>
            <a:ext cx="1005879" cy="100587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995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en-US" dirty="0"/>
              <a:t>Test for differentiation of Staphylococcus species</a:t>
            </a:r>
            <a:endParaRPr lang="ar-JO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5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1F86D6DF-B4A7-4CCD-BC56-338595F3B22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7414419" y="3581400"/>
            <a:ext cx="891381" cy="89138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13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lang="en-US" dirty="0" err="1"/>
              <a:t>Catalase</a:t>
            </a:r>
            <a:r>
              <a:rPr lang="en-US" dirty="0"/>
              <a:t> test</a:t>
            </a:r>
            <a:endParaRPr lang="ar-J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 rtl="0"/>
            <a:endParaRPr lang="ar-JO" dirty="0"/>
          </a:p>
        </p:txBody>
      </p:sp>
      <p:pic>
        <p:nvPicPr>
          <p:cNvPr id="16386" name="Picture 2" descr="Related image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27584" y="1484785"/>
            <a:ext cx="7488832" cy="5048660"/>
          </a:xfrm>
          <a:prstGeom prst="rect">
            <a:avLst/>
          </a:prstGeom>
          <a:noFill/>
        </p:spPr>
      </p:pic>
      <p:pic>
        <p:nvPicPr>
          <p:cNvPr id="5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8CC5260F-A24F-409B-8B83-790BCCBBAD1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7543800" y="378322"/>
            <a:ext cx="772616" cy="772616"/>
          </a:xfrm>
          <a:prstGeom prst="rect">
            <a:avLst/>
          </a:prstGeom>
        </p:spPr>
      </p:pic>
    </p:spTree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52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683568" y="0"/>
            <a:ext cx="8229600" cy="1143000"/>
          </a:xfrm>
        </p:spPr>
        <p:txBody>
          <a:bodyPr>
            <a:normAutofit fontScale="90000"/>
          </a:bodyPr>
          <a:lstStyle/>
          <a:p>
            <a:pPr rtl="0"/>
            <a:r>
              <a:rPr lang="en-US" dirty="0"/>
              <a:t>MSA</a:t>
            </a:r>
            <a:br>
              <a:rPr lang="en-US" dirty="0"/>
            </a:br>
            <a:r>
              <a:rPr lang="en-US" dirty="0" err="1"/>
              <a:t>Mannitol</a:t>
            </a:r>
            <a:r>
              <a:rPr lang="en-US" dirty="0"/>
              <a:t> salt agar media</a:t>
            </a:r>
            <a:endParaRPr lang="ar-JO" dirty="0"/>
          </a:p>
        </p:txBody>
      </p:sp>
      <p:pic>
        <p:nvPicPr>
          <p:cNvPr id="18440" name="Picture 8" descr="Related image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77363" y="2132856"/>
            <a:ext cx="3116764" cy="2088232"/>
          </a:xfrm>
          <a:prstGeom prst="rect">
            <a:avLst/>
          </a:prstGeom>
          <a:noFill/>
        </p:spPr>
      </p:pic>
      <p:pic>
        <p:nvPicPr>
          <p:cNvPr id="18442" name="Picture 10" descr="Image result for mannitol salt agar">
            <a:hlinkClick r:id="rId6"/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580112" y="1268760"/>
            <a:ext cx="2880320" cy="2596252"/>
          </a:xfrm>
          <a:prstGeom prst="rect">
            <a:avLst/>
          </a:prstGeom>
          <a:noFill/>
        </p:spPr>
      </p:pic>
      <p:pic>
        <p:nvPicPr>
          <p:cNvPr id="18444" name="Picture 12" descr="Image result for mannitol salt agar">
            <a:hlinkClick r:id="rId8"/>
          </p:cNvPr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5580112" y="4077072"/>
            <a:ext cx="2880320" cy="2520280"/>
          </a:xfrm>
          <a:prstGeom prst="rect">
            <a:avLst/>
          </a:prstGeom>
          <a:noFill/>
        </p:spPr>
      </p:pic>
      <p:sp>
        <p:nvSpPr>
          <p:cNvPr id="11" name="Right Arrow 10"/>
          <p:cNvSpPr/>
          <p:nvPr/>
        </p:nvSpPr>
        <p:spPr>
          <a:xfrm rot="20605555">
            <a:off x="2966199" y="1745910"/>
            <a:ext cx="2476466" cy="1512168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sz="3200" b="1" dirty="0" err="1">
                <a:solidFill>
                  <a:schemeClr val="tx1"/>
                </a:solidFill>
              </a:rPr>
              <a:t>S.aureus</a:t>
            </a:r>
            <a:endParaRPr lang="ar-JO" sz="3200" b="1" dirty="0">
              <a:solidFill>
                <a:schemeClr val="tx1"/>
              </a:solidFill>
            </a:endParaRPr>
          </a:p>
        </p:txBody>
      </p:sp>
      <p:sp>
        <p:nvSpPr>
          <p:cNvPr id="12" name="Right Arrow 11"/>
          <p:cNvSpPr/>
          <p:nvPr/>
        </p:nvSpPr>
        <p:spPr>
          <a:xfrm rot="1202782">
            <a:off x="2721071" y="4089206"/>
            <a:ext cx="2653600" cy="1800200"/>
          </a:xfrm>
          <a:prstGeom prst="rightArrow">
            <a:avLst/>
          </a:prstGeom>
          <a:solidFill>
            <a:srgbClr val="DF2DB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sz="4000" b="1" dirty="0" err="1">
                <a:solidFill>
                  <a:schemeClr val="tx1"/>
                </a:solidFill>
              </a:rPr>
              <a:t>S.albus</a:t>
            </a:r>
            <a:endParaRPr lang="ar-JO" sz="4000" b="1" dirty="0">
              <a:solidFill>
                <a:schemeClr val="tx1"/>
              </a:solidFill>
            </a:endParaRPr>
          </a:p>
        </p:txBody>
      </p:sp>
      <p:pic>
        <p:nvPicPr>
          <p:cNvPr id="8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C285E87B-BC98-4A2D-A54F-FEBC1FB0879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812012" y="630396"/>
            <a:ext cx="1150968" cy="115096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1928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JO" dirty="0"/>
          </a:p>
        </p:txBody>
      </p:sp>
      <p:pic>
        <p:nvPicPr>
          <p:cNvPr id="19460" name="Picture 4" descr="Image result for coagulase test procedure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51520" y="1340768"/>
            <a:ext cx="7920880" cy="2571751"/>
          </a:xfrm>
          <a:prstGeom prst="rect">
            <a:avLst/>
          </a:prstGeom>
          <a:noFill/>
        </p:spPr>
      </p:pic>
      <p:pic>
        <p:nvPicPr>
          <p:cNvPr id="19462" name="Picture 6" descr="Related image">
            <a:hlinkClick r:id="rId6"/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55576" y="4000500"/>
            <a:ext cx="5682208" cy="2857500"/>
          </a:xfrm>
          <a:prstGeom prst="rect">
            <a:avLst/>
          </a:prstGeom>
          <a:noFill/>
        </p:spPr>
      </p:pic>
      <p:sp>
        <p:nvSpPr>
          <p:cNvPr id="6" name="Left Arrow 5"/>
          <p:cNvSpPr/>
          <p:nvPr/>
        </p:nvSpPr>
        <p:spPr>
          <a:xfrm>
            <a:off x="6732240" y="4293096"/>
            <a:ext cx="2088232" cy="864096"/>
          </a:xfrm>
          <a:prstGeom prst="lef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sz="2800" b="1" dirty="0" err="1">
                <a:solidFill>
                  <a:srgbClr val="FF0000"/>
                </a:solidFill>
              </a:rPr>
              <a:t>S.aureus</a:t>
            </a:r>
            <a:endParaRPr lang="ar-JO" sz="2800" b="1" dirty="0">
              <a:solidFill>
                <a:srgbClr val="FF0000"/>
              </a:solidFill>
            </a:endParaRPr>
          </a:p>
        </p:txBody>
      </p:sp>
      <p:sp>
        <p:nvSpPr>
          <p:cNvPr id="7" name="Left Arrow 6"/>
          <p:cNvSpPr/>
          <p:nvPr/>
        </p:nvSpPr>
        <p:spPr>
          <a:xfrm>
            <a:off x="6732240" y="5589240"/>
            <a:ext cx="2088232" cy="864096"/>
          </a:xfrm>
          <a:prstGeom prst="leftArrow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sz="2800" b="1" dirty="0" err="1"/>
              <a:t>S.albus</a:t>
            </a:r>
            <a:endParaRPr lang="ar-JO" sz="2800" b="1" dirty="0"/>
          </a:p>
        </p:txBody>
      </p:sp>
      <p:sp>
        <p:nvSpPr>
          <p:cNvPr id="8" name="Rectangle 7"/>
          <p:cNvSpPr/>
          <p:nvPr/>
        </p:nvSpPr>
        <p:spPr>
          <a:xfrm>
            <a:off x="2699792" y="332656"/>
            <a:ext cx="434587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Coagulase</a:t>
            </a:r>
            <a:r>
              <a:rPr lang="en-US" sz="5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test</a:t>
            </a:r>
            <a:endParaRPr lang="ar-JO" sz="54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9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42B58F10-1FF2-45E1-940B-CB244D3AE04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7543800" y="151421"/>
            <a:ext cx="1101366" cy="110136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5968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JO"/>
          </a:p>
        </p:txBody>
      </p:sp>
      <p:pic>
        <p:nvPicPr>
          <p:cNvPr id="20482" name="Picture 2" descr="Image result for streptococcus classification chart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23528" y="764704"/>
            <a:ext cx="8568952" cy="54006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pic>
        <p:nvPicPr>
          <p:cNvPr id="4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6D4A31D8-4B91-45B0-9204-48440AB9D01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7315200" y="808038"/>
            <a:ext cx="914400" cy="914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722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7584" y="274638"/>
            <a:ext cx="7859216" cy="850106"/>
          </a:xfrm>
        </p:spPr>
        <p:txBody>
          <a:bodyPr/>
          <a:lstStyle/>
          <a:p>
            <a:endParaRPr lang="ar-JO" dirty="0"/>
          </a:p>
        </p:txBody>
      </p:sp>
      <p:sp>
        <p:nvSpPr>
          <p:cNvPr id="4" name="Rectangle 3"/>
          <p:cNvSpPr/>
          <p:nvPr/>
        </p:nvSpPr>
        <p:spPr>
          <a:xfrm>
            <a:off x="611561" y="260648"/>
            <a:ext cx="8136904" cy="830997"/>
          </a:xfrm>
          <a:prstGeom prst="rect">
            <a:avLst/>
          </a:prstGeom>
          <a:solidFill>
            <a:schemeClr val="tx1"/>
          </a:solidFill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4800" b="1" cap="none" spc="0" dirty="0" err="1">
                <a:ln w="11430"/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Hemolysis</a:t>
            </a:r>
            <a:r>
              <a:rPr lang="en-US" sz="4800" b="1" cap="none" spc="0" dirty="0">
                <a:ln w="11430"/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on sheep blood agar</a:t>
            </a:r>
            <a:endParaRPr lang="ar-JO" sz="4800" b="1" cap="none" spc="0" dirty="0">
              <a:ln w="11430"/>
              <a:solidFill>
                <a:srgbClr val="FFFF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7170" name="Picture 2" descr="Image result for gamma hemolysis streptococcus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39552" y="1508028"/>
            <a:ext cx="7848872" cy="5089324"/>
          </a:xfrm>
          <a:prstGeom prst="rect">
            <a:avLst/>
          </a:prstGeom>
          <a:noFill/>
        </p:spPr>
      </p:pic>
      <p:pic>
        <p:nvPicPr>
          <p:cNvPr id="5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54041037-906B-4344-B735-D8D1F3990DB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172200" y="1752600"/>
            <a:ext cx="1066800" cy="1066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71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JO"/>
          </a:p>
        </p:txBody>
      </p:sp>
      <p:pic>
        <p:nvPicPr>
          <p:cNvPr id="28674" name="Picture 2" descr="Image result for gamma hemolysis streptococcus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188640"/>
            <a:ext cx="8568952" cy="633670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5" name="Picture 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1520" y="1412776"/>
            <a:ext cx="8725744" cy="396044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pic>
        <p:nvPicPr>
          <p:cNvPr id="3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72C977C2-1DD2-42C8-91B8-2CFF4CD7D9D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7349362" y="5638800"/>
            <a:ext cx="956438" cy="95643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72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Related image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572000" y="3447312"/>
            <a:ext cx="4283968" cy="3219119"/>
          </a:xfrm>
          <a:prstGeom prst="rect">
            <a:avLst/>
          </a:prstGeom>
          <a:noFill/>
        </p:spPr>
      </p:pic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95536" y="0"/>
            <a:ext cx="4248472" cy="4077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4E207234-88BE-4212-BD7D-4FEBAAC747B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6553200" y="762000"/>
            <a:ext cx="1066800" cy="1066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51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Streptococcus </a:t>
            </a:r>
            <a:r>
              <a:rPr lang="en-US" dirty="0" err="1"/>
              <a:t>pneumoniae</a:t>
            </a:r>
            <a:endParaRPr lang="ar-JO" dirty="0"/>
          </a:p>
        </p:txBody>
      </p:sp>
      <p:pic>
        <p:nvPicPr>
          <p:cNvPr id="26626" name="Picture 2" descr="Image result for streptococcus pneumoniae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331640" y="1988840"/>
            <a:ext cx="6187430" cy="4236341"/>
          </a:xfrm>
          <a:prstGeom prst="rect">
            <a:avLst/>
          </a:prstGeom>
          <a:noFill/>
        </p:spPr>
      </p:pic>
      <p:pic>
        <p:nvPicPr>
          <p:cNvPr id="4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9E811647-16D3-40D5-9124-4CC8061C2A6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7812360" y="4120893"/>
            <a:ext cx="908307" cy="90830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41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lang="en-US" dirty="0"/>
              <a:t>Streptococcus </a:t>
            </a:r>
            <a:r>
              <a:rPr lang="en-US" dirty="0" err="1"/>
              <a:t>viridans</a:t>
            </a:r>
            <a:endParaRPr lang="ar-JO" dirty="0"/>
          </a:p>
        </p:txBody>
      </p:sp>
      <p:pic>
        <p:nvPicPr>
          <p:cNvPr id="27650" name="Picture 2" descr="Image result for streptococcus viridans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27585" y="1844824"/>
            <a:ext cx="7704855" cy="3920481"/>
          </a:xfrm>
          <a:prstGeom prst="rect">
            <a:avLst/>
          </a:prstGeom>
          <a:noFill/>
        </p:spPr>
      </p:pic>
      <p:pic>
        <p:nvPicPr>
          <p:cNvPr id="4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1538DD9F-2891-46C5-955C-D561A516941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7744545" y="609600"/>
            <a:ext cx="787895" cy="78789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71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9552" y="1556792"/>
            <a:ext cx="8352928" cy="3312368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pic>
        <p:nvPicPr>
          <p:cNvPr id="3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B0133DB7-3057-469C-AD58-0615CE00066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7315200" y="5410200"/>
            <a:ext cx="838200" cy="8382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843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JO"/>
          </a:p>
        </p:txBody>
      </p:sp>
      <p:pic>
        <p:nvPicPr>
          <p:cNvPr id="25602" name="Picture 2" descr="Image result for optochin test for streptococcus pneumoniae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09037" y="764704"/>
            <a:ext cx="8167419" cy="5616624"/>
          </a:xfrm>
          <a:prstGeom prst="rect">
            <a:avLst/>
          </a:prstGeom>
          <a:noFill/>
        </p:spPr>
      </p:pic>
      <p:pic>
        <p:nvPicPr>
          <p:cNvPr id="4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0339DD54-8D4E-4C58-9637-06276CF14D4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7399338" y="236538"/>
            <a:ext cx="1058862" cy="105886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89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3" name="Diagram 2"/>
          <p:cNvGraphicFramePr/>
          <p:nvPr/>
        </p:nvGraphicFramePr>
        <p:xfrm>
          <a:off x="611560" y="404664"/>
          <a:ext cx="7992888" cy="59046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4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0FFF183C-C151-4B21-9B37-95C94E6A1D1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7162664" y="2133600"/>
            <a:ext cx="988640" cy="98864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02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608809" y="260649"/>
            <a:ext cx="3632276" cy="58326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10E0BE73-3F9B-46F4-A0BE-C30C975A839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7315200" y="5102697"/>
            <a:ext cx="990600" cy="990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776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ed Rectangle 5"/>
          <p:cNvSpPr/>
          <p:nvPr/>
        </p:nvSpPr>
        <p:spPr>
          <a:xfrm>
            <a:off x="179388" y="1052513"/>
            <a:ext cx="3455987" cy="1081087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b="1" dirty="0">
                <a:solidFill>
                  <a:schemeClr val="tx1"/>
                </a:solidFill>
              </a:rPr>
              <a:t>Gram Positive</a:t>
            </a:r>
          </a:p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b="1" dirty="0" err="1">
                <a:solidFill>
                  <a:schemeClr val="tx1"/>
                </a:solidFill>
              </a:rPr>
              <a:t>Cocco</a:t>
            </a:r>
            <a:r>
              <a:rPr lang="en-US" sz="3200" b="1" dirty="0">
                <a:solidFill>
                  <a:schemeClr val="tx1"/>
                </a:solidFill>
              </a:rPr>
              <a:t>-bacilli</a:t>
            </a:r>
            <a:endParaRPr lang="ar-JO" sz="3200" b="1" dirty="0">
              <a:solidFill>
                <a:schemeClr val="tx1"/>
              </a:solidFill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250825" y="3213100"/>
            <a:ext cx="3457575" cy="1079500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b="1" dirty="0">
                <a:solidFill>
                  <a:schemeClr val="tx1"/>
                </a:solidFill>
              </a:rPr>
              <a:t>Arrangement as </a:t>
            </a:r>
          </a:p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b="1" dirty="0">
                <a:solidFill>
                  <a:schemeClr val="tx1"/>
                </a:solidFill>
              </a:rPr>
              <a:t>Chinese letter</a:t>
            </a:r>
            <a:endParaRPr lang="ar-JO" sz="3200" b="1" dirty="0">
              <a:solidFill>
                <a:schemeClr val="tx1"/>
              </a:solidFill>
            </a:endParaRPr>
          </a:p>
        </p:txBody>
      </p:sp>
      <p:pic>
        <p:nvPicPr>
          <p:cNvPr id="20484" name="Picture 2" descr="صورة ذات صلة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4300" y="1268413"/>
            <a:ext cx="5067300" cy="5067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itle 1"/>
          <p:cNvSpPr txBox="1">
            <a:spLocks/>
          </p:cNvSpPr>
          <p:nvPr/>
        </p:nvSpPr>
        <p:spPr>
          <a:xfrm>
            <a:off x="4787900" y="260350"/>
            <a:ext cx="3656013" cy="86518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/>
          <a:lstStyle/>
          <a:p>
            <a:pPr algn="ctr" rtl="0" fontAlgn="auto">
              <a:spcAft>
                <a:spcPts val="0"/>
              </a:spcAft>
              <a:defRPr/>
            </a:pPr>
            <a:r>
              <a:rPr lang="en-US" sz="4400" b="1" dirty="0" err="1">
                <a:latin typeface="+mj-lt"/>
                <a:ea typeface="+mj-ea"/>
                <a:cs typeface="+mj-cs"/>
              </a:rPr>
              <a:t>Diphtheroids</a:t>
            </a:r>
            <a:endParaRPr lang="ar-JO" sz="5400" b="1" dirty="0">
              <a:latin typeface="+mj-lt"/>
              <a:ea typeface="+mj-ea"/>
              <a:cs typeface="+mj-cs"/>
            </a:endParaRPr>
          </a:p>
        </p:txBody>
      </p:sp>
      <p:pic>
        <p:nvPicPr>
          <p:cNvPr id="25604" name="Picture 4" descr="نتيجة بحث الصور عن ‪chinese lett‬‏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50825" y="5229225"/>
            <a:ext cx="3302000" cy="115252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pic>
        <p:nvPicPr>
          <p:cNvPr id="3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1581FB33-5609-4390-BECA-E1658572785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2590800" y="271971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9230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64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91680" y="332656"/>
            <a:ext cx="5832648" cy="864096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r>
              <a:rPr lang="en-US" b="1" dirty="0"/>
              <a:t>Candida Species</a:t>
            </a:r>
            <a:endParaRPr lang="ar-JO" b="1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1268760"/>
          <a:ext cx="8435280" cy="53285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pic>
        <p:nvPicPr>
          <p:cNvPr id="5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6E2A04C1-0731-4063-B42B-DDDE6BFE8A3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8077200" y="1828800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303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5776" y="332656"/>
            <a:ext cx="4320480" cy="1138138"/>
          </a:xfrm>
          <a:effectLst>
            <a:glow rad="228600">
              <a:schemeClr val="accent5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r>
              <a:rPr lang="en-US" b="1" dirty="0">
                <a:solidFill>
                  <a:srgbClr val="FFFF00"/>
                </a:solidFill>
              </a:rPr>
              <a:t>Candida </a:t>
            </a:r>
            <a:r>
              <a:rPr lang="en-US" b="1" dirty="0" err="1">
                <a:solidFill>
                  <a:srgbClr val="FFFF00"/>
                </a:solidFill>
              </a:rPr>
              <a:t>Spp</a:t>
            </a:r>
            <a:endParaRPr lang="ar-JO" b="1" dirty="0">
              <a:solidFill>
                <a:srgbClr val="FFFF00"/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algn="l" rtl="0"/>
            <a:endParaRPr lang="en-US" dirty="0"/>
          </a:p>
          <a:p>
            <a:pPr algn="l" rtl="0"/>
            <a:endParaRPr lang="en-US" dirty="0"/>
          </a:p>
          <a:p>
            <a:pPr algn="l" rtl="0"/>
            <a:r>
              <a:rPr lang="en-US" dirty="0"/>
              <a:t>Larger than Bacteria</a:t>
            </a:r>
          </a:p>
          <a:p>
            <a:pPr algn="l" rtl="0"/>
            <a:endParaRPr lang="en-US" dirty="0"/>
          </a:p>
          <a:p>
            <a:pPr algn="l" rtl="0"/>
            <a:r>
              <a:rPr lang="en-US" dirty="0"/>
              <a:t>Budding</a:t>
            </a:r>
            <a:endParaRPr lang="ar-JO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ar-JO"/>
          </a:p>
        </p:txBody>
      </p:sp>
      <p:pic>
        <p:nvPicPr>
          <p:cNvPr id="1026" name="Picture 2" descr="Image result for candida stain">
            <a:hlinkClick r:id="rId5"/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923928" y="1844824"/>
            <a:ext cx="5020665" cy="385925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pic>
        <p:nvPicPr>
          <p:cNvPr id="4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9B9BA6D5-7672-41EC-82D9-9C659266272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600200" y="4686300"/>
            <a:ext cx="876300" cy="8763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99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effectLst>
            <a:glow rad="228600">
              <a:schemeClr val="accent6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r>
              <a:rPr lang="en-US" dirty="0" err="1"/>
              <a:t>sabouraud</a:t>
            </a:r>
            <a:r>
              <a:rPr lang="en-US" dirty="0"/>
              <a:t> dextrose agar</a:t>
            </a:r>
            <a:endParaRPr lang="ar-JO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ar-JO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637112"/>
          </a:xfrm>
        </p:spPr>
        <p:txBody>
          <a:bodyPr/>
          <a:lstStyle/>
          <a:p>
            <a:endParaRPr lang="ar-JO" dirty="0"/>
          </a:p>
        </p:txBody>
      </p:sp>
      <p:pic>
        <p:nvPicPr>
          <p:cNvPr id="34818" name="Picture 2" descr="Image result for sabouraud dextrose agar">
            <a:hlinkClick r:id="rId5"/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03743" y="1916832"/>
            <a:ext cx="4304779" cy="432048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pic>
        <p:nvPicPr>
          <p:cNvPr id="34820" name="Picture 4" descr="Image result for sabouraud dextrose agar">
            <a:hlinkClick r:id="rId7"/>
          </p:cNvPr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716016" y="1844824"/>
            <a:ext cx="3816424" cy="450531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pic>
        <p:nvPicPr>
          <p:cNvPr id="6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8E7148C5-FBFF-4803-A156-68A2FA41424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196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6647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>To Differentiate between </a:t>
            </a:r>
            <a:r>
              <a:rPr lang="en-US" dirty="0" err="1"/>
              <a:t>C.albican</a:t>
            </a:r>
            <a:r>
              <a:rPr lang="en-US" dirty="0"/>
              <a:t> and other Species </a:t>
            </a:r>
            <a:endParaRPr lang="ar-JO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2267744" y="5517232"/>
            <a:ext cx="4040188" cy="639762"/>
          </a:xfrm>
        </p:spPr>
        <p:txBody>
          <a:bodyPr>
            <a:noAutofit/>
          </a:bodyPr>
          <a:lstStyle/>
          <a:p>
            <a:pPr algn="ctr" rtl="0"/>
            <a:r>
              <a:rPr lang="en-US" sz="4400" dirty="0"/>
              <a:t> Germ tube</a:t>
            </a:r>
            <a:endParaRPr lang="ar-JO" sz="4400" dirty="0"/>
          </a:p>
        </p:txBody>
      </p:sp>
      <p:sp>
        <p:nvSpPr>
          <p:cNvPr id="33794" name="AutoShape 2" descr="Image result for germ tube test"/>
          <p:cNvSpPr>
            <a:spLocks noChangeAspect="1" noChangeArrowheads="1"/>
          </p:cNvSpPr>
          <p:nvPr/>
        </p:nvSpPr>
        <p:spPr bwMode="auto">
          <a:xfrm>
            <a:off x="-61913" y="-136525"/>
            <a:ext cx="304801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ar-JO"/>
          </a:p>
        </p:txBody>
      </p:sp>
      <p:sp>
        <p:nvSpPr>
          <p:cNvPr id="33798" name="AutoShape 6" descr="Image result for germ tube test"/>
          <p:cNvSpPr>
            <a:spLocks noChangeAspect="1" noChangeArrowheads="1"/>
          </p:cNvSpPr>
          <p:nvPr/>
        </p:nvSpPr>
        <p:spPr bwMode="auto">
          <a:xfrm>
            <a:off x="-61913" y="-136525"/>
            <a:ext cx="304801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ar-JO"/>
          </a:p>
        </p:txBody>
      </p:sp>
      <p:pic>
        <p:nvPicPr>
          <p:cNvPr id="33800" name="Picture 8" descr="Image result for germ tube test">
            <a:hlinkClick r:id="rId5"/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547664" y="1844824"/>
            <a:ext cx="5715000" cy="3409951"/>
          </a:xfrm>
          <a:prstGeom prst="rect">
            <a:avLst/>
          </a:prstGeom>
          <a:noFill/>
        </p:spPr>
      </p:pic>
      <p:sp>
        <p:nvSpPr>
          <p:cNvPr id="13" name="Text Placeholder 8"/>
          <p:cNvSpPr>
            <a:spLocks noGrp="1"/>
          </p:cNvSpPr>
          <p:nvPr>
            <p:ph type="body" idx="1"/>
          </p:nvPr>
        </p:nvSpPr>
        <p:spPr>
          <a:xfrm>
            <a:off x="2339752" y="6021288"/>
            <a:ext cx="4040188" cy="639762"/>
          </a:xfrm>
        </p:spPr>
        <p:txBody>
          <a:bodyPr>
            <a:noAutofit/>
          </a:bodyPr>
          <a:lstStyle/>
          <a:p>
            <a:pPr algn="ctr" rtl="0"/>
            <a:r>
              <a:rPr lang="en-US" sz="3200" dirty="0"/>
              <a:t>[ Serum + </a:t>
            </a:r>
            <a:r>
              <a:rPr lang="en-US" sz="3200" dirty="0" err="1"/>
              <a:t>candida</a:t>
            </a:r>
            <a:r>
              <a:rPr lang="en-US" sz="3200" dirty="0"/>
              <a:t> ]</a:t>
            </a:r>
            <a:endParaRPr lang="ar-JO" sz="3200" dirty="0"/>
          </a:p>
        </p:txBody>
      </p:sp>
      <p:pic>
        <p:nvPicPr>
          <p:cNvPr id="4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5CE458F4-28F5-42F2-9B6A-6C66FF08321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077200" y="5439120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449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</a:t>
            </a:r>
            <a:r>
              <a:rPr lang="en-US" dirty="0" err="1"/>
              <a:t>Chrom</a:t>
            </a:r>
            <a:r>
              <a:rPr lang="en-US" dirty="0"/>
              <a:t> agar</a:t>
            </a:r>
            <a:endParaRPr lang="ar-JO" dirty="0"/>
          </a:p>
        </p:txBody>
      </p:sp>
      <p:sp>
        <p:nvSpPr>
          <p:cNvPr id="14" name="Text Placeholder 1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JO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3"/>
          </p:nvPr>
        </p:nvSpPr>
        <p:spPr>
          <a:xfrm>
            <a:off x="323529" y="5445224"/>
            <a:ext cx="3672408" cy="1152128"/>
          </a:xfr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>
            <a:normAutofit fontScale="92500"/>
          </a:bodyPr>
          <a:lstStyle/>
          <a:p>
            <a:pPr algn="ctr" rtl="0"/>
            <a:r>
              <a:rPr lang="en-US" dirty="0" err="1">
                <a:solidFill>
                  <a:srgbClr val="FFFF00"/>
                </a:solidFill>
              </a:rPr>
              <a:t>C.glabrata</a:t>
            </a:r>
            <a:r>
              <a:rPr lang="en-US" dirty="0">
                <a:solidFill>
                  <a:srgbClr val="FFFF00"/>
                </a:solidFill>
              </a:rPr>
              <a:t> :  violet (dark pink)</a:t>
            </a:r>
          </a:p>
          <a:p>
            <a:pPr algn="ctr" rtl="0"/>
            <a:r>
              <a:rPr lang="en-US" dirty="0">
                <a:solidFill>
                  <a:srgbClr val="FFFF00"/>
                </a:solidFill>
              </a:rPr>
              <a:t>glistering</a:t>
            </a:r>
            <a:endParaRPr lang="ar-JO" dirty="0">
              <a:solidFill>
                <a:srgbClr val="FFFF00"/>
              </a:solidFill>
            </a:endParaRPr>
          </a:p>
        </p:txBody>
      </p:sp>
      <p:pic>
        <p:nvPicPr>
          <p:cNvPr id="35842" name="Picture 2" descr="Image result for chromagar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436096" y="1628800"/>
            <a:ext cx="3367262" cy="3367260"/>
          </a:xfrm>
          <a:prstGeom prst="rect">
            <a:avLst/>
          </a:prstGeom>
          <a:noFill/>
        </p:spPr>
      </p:pic>
      <p:pic>
        <p:nvPicPr>
          <p:cNvPr id="35848" name="Picture 8" descr="Image result for chromagar candida glabrata">
            <a:hlinkClick r:id="rId6"/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23528" y="1484784"/>
            <a:ext cx="4143375" cy="3743325"/>
          </a:xfrm>
          <a:prstGeom prst="rect">
            <a:avLst/>
          </a:prstGeom>
          <a:noFill/>
        </p:spPr>
      </p:pic>
      <p:sp>
        <p:nvSpPr>
          <p:cNvPr id="18" name="Text Placeholder 15"/>
          <p:cNvSpPr txBox="1">
            <a:spLocks/>
          </p:cNvSpPr>
          <p:nvPr/>
        </p:nvSpPr>
        <p:spPr>
          <a:xfrm>
            <a:off x="5364088" y="5517232"/>
            <a:ext cx="3474095" cy="1008112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1" anchor="b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C.albicans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:  Green</a:t>
            </a:r>
            <a:endParaRPr kumimoji="0" lang="ar-JO" sz="3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2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9CB15171-1F8D-4E11-ABFD-C6C2D2FE63D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7543800" y="396664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538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5148064" y="5301208"/>
            <a:ext cx="3096344" cy="1080120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en-US" b="1" dirty="0" err="1"/>
              <a:t>C.Tropicalis</a:t>
            </a:r>
            <a:r>
              <a:rPr lang="en-US" b="1" dirty="0"/>
              <a:t>  Blue</a:t>
            </a:r>
            <a:endParaRPr lang="ar-JO" b="1" dirty="0"/>
          </a:p>
        </p:txBody>
      </p:sp>
      <p:pic>
        <p:nvPicPr>
          <p:cNvPr id="11" name="Picture 4" descr="Related image">
            <a:hlinkClick r:id="rId5"/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076056" y="1844824"/>
            <a:ext cx="3456384" cy="3168353"/>
          </a:xfrm>
          <a:prstGeom prst="rect">
            <a:avLst/>
          </a:prstGeom>
          <a:noFill/>
        </p:spPr>
      </p:pic>
      <p:pic>
        <p:nvPicPr>
          <p:cNvPr id="12" name="Picture 6" descr="Image result for chromagar candida krusei">
            <a:hlinkClick r:id="rId7"/>
          </p:cNvPr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827584" y="1844824"/>
            <a:ext cx="3565587" cy="2880320"/>
          </a:xfrm>
          <a:prstGeom prst="rect">
            <a:avLst/>
          </a:prstGeom>
          <a:noFill/>
        </p:spPr>
      </p:pic>
      <p:sp>
        <p:nvSpPr>
          <p:cNvPr id="14" name="Title 7"/>
          <p:cNvSpPr txBox="1">
            <a:spLocks/>
          </p:cNvSpPr>
          <p:nvPr/>
        </p:nvSpPr>
        <p:spPr>
          <a:xfrm>
            <a:off x="827584" y="5301208"/>
            <a:ext cx="3384376" cy="1296144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1" anchor="ctr">
            <a:normAutofit fontScale="82500" lnSpcReduction="10000"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400" dirty="0" err="1">
                <a:latin typeface="+mj-lt"/>
                <a:ea typeface="+mj-ea"/>
                <a:cs typeface="+mj-cs"/>
              </a:rPr>
              <a:t>C.Krusei</a:t>
            </a:r>
            <a:r>
              <a:rPr lang="en-US" sz="4400" dirty="0">
                <a:latin typeface="+mj-lt"/>
                <a:ea typeface="+mj-ea"/>
                <a:cs typeface="+mj-cs"/>
              </a:rPr>
              <a:t> : rough dry pale pink</a:t>
            </a:r>
            <a:endParaRPr kumimoji="0" lang="ar-JO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6" name="Title 7"/>
          <p:cNvSpPr txBox="1">
            <a:spLocks/>
          </p:cNvSpPr>
          <p:nvPr/>
        </p:nvSpPr>
        <p:spPr>
          <a:xfrm>
            <a:off x="2915816" y="332656"/>
            <a:ext cx="3096344" cy="1008112"/>
          </a:xfrm>
          <a:prstGeom prst="rect">
            <a:avLst/>
          </a:prstGeom>
        </p:spPr>
        <p:txBody>
          <a:bodyPr vert="horz" lIns="91440" tIns="45720" rIns="91440" bIns="45720" rtlCol="1" anchor="ctr">
            <a:normAutofit fontScale="97500"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Chrom</a:t>
            </a: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agar</a:t>
            </a:r>
            <a:endParaRPr kumimoji="0" lang="ar-JO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3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34F9CDD5-B56F-42E6-A23D-1F3E9A9A1A5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6934200" y="678396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626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91680" y="274638"/>
            <a:ext cx="5400600" cy="1210146"/>
          </a:xfr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/>
          <a:lstStyle/>
          <a:p>
            <a:r>
              <a:rPr lang="en-US" b="1" dirty="0" err="1">
                <a:solidFill>
                  <a:srgbClr val="FFFF00"/>
                </a:solidFill>
              </a:rPr>
              <a:t>Aspergillus</a:t>
            </a:r>
            <a:r>
              <a:rPr lang="en-US" b="1" dirty="0">
                <a:solidFill>
                  <a:srgbClr val="FFFF00"/>
                </a:solidFill>
              </a:rPr>
              <a:t> Niger</a:t>
            </a:r>
            <a:endParaRPr lang="ar-JO" b="1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JO" dirty="0"/>
          </a:p>
        </p:txBody>
      </p:sp>
      <p:pic>
        <p:nvPicPr>
          <p:cNvPr id="45058" name="Picture 2" descr="Image result for aspergillus niger">
            <a:hlinkClick r:id="rId5"/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27584" y="2204864"/>
            <a:ext cx="3914775" cy="374332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pic>
        <p:nvPicPr>
          <p:cNvPr id="45062" name="Picture 6" descr="Image result for aspergillus niger">
            <a:hlinkClick r:id="rId7"/>
          </p:cNvPr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148064" y="2348880"/>
            <a:ext cx="3635896" cy="350329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pic>
        <p:nvPicPr>
          <p:cNvPr id="4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44DE8D5C-7807-405D-A9BF-0D109E532F5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5745315" y="5916178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105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67744" y="274638"/>
            <a:ext cx="5040560" cy="1066130"/>
          </a:xfr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/>
          <a:lstStyle/>
          <a:p>
            <a:pPr rtl="0"/>
            <a:r>
              <a:rPr lang="ar-JO" b="1" dirty="0"/>
              <a:t> </a:t>
            </a:r>
            <a:r>
              <a:rPr lang="en-US" b="1" dirty="0"/>
              <a:t> </a:t>
            </a:r>
            <a:r>
              <a:rPr lang="en-US" b="1" dirty="0" err="1"/>
              <a:t>Penicillium</a:t>
            </a:r>
            <a:r>
              <a:rPr lang="en-US" b="1" dirty="0"/>
              <a:t> Spp.</a:t>
            </a:r>
            <a:endParaRPr lang="ar-JO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JO" dirty="0"/>
          </a:p>
        </p:txBody>
      </p:sp>
      <p:pic>
        <p:nvPicPr>
          <p:cNvPr id="46084" name="Picture 4" descr="Image result for penicillium on sabouraud">
            <a:hlinkClick r:id="rId5"/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83568" y="1916832"/>
            <a:ext cx="3733800" cy="3743325"/>
          </a:xfrm>
          <a:prstGeom prst="rect">
            <a:avLst/>
          </a:prstGeom>
          <a:noFill/>
        </p:spPr>
      </p:pic>
      <p:pic>
        <p:nvPicPr>
          <p:cNvPr id="46086" name="Picture 6" descr="Image result for penicillium on sabouraud">
            <a:hlinkClick r:id="rId7"/>
          </p:cNvPr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547997" y="1988840"/>
            <a:ext cx="4151007" cy="3672408"/>
          </a:xfrm>
          <a:prstGeom prst="rect">
            <a:avLst/>
          </a:prstGeom>
          <a:noFill/>
        </p:spPr>
      </p:pic>
      <p:pic>
        <p:nvPicPr>
          <p:cNvPr id="4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1032C80D-F522-42C5-BF77-C245DE36D9B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5715000" y="5775995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224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Image result for mycobacterium tuberculosis">
            <a:hlinkClick r:id="rId5"/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27584" y="764704"/>
            <a:ext cx="7416824" cy="5544616"/>
          </a:xfrm>
          <a:prstGeom prst="rect">
            <a:avLst/>
          </a:prstGeom>
          <a:noFill/>
        </p:spPr>
      </p:pic>
      <p:pic>
        <p:nvPicPr>
          <p:cNvPr id="3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87C90405-7CBD-491E-985B-09EC02D08CC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338690" y="5181600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122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/>
          <a:lstStyle/>
          <a:p>
            <a:r>
              <a:rPr lang="en-US" b="1" dirty="0">
                <a:solidFill>
                  <a:srgbClr val="FF0000"/>
                </a:solidFill>
              </a:rPr>
              <a:t>Lowenstein –Jensen Medium</a:t>
            </a:r>
            <a:endParaRPr lang="ar-JO" b="1" dirty="0">
              <a:solidFill>
                <a:srgbClr val="FF0000"/>
              </a:solidFill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>
          <a:xfrm>
            <a:off x="457200" y="1124744"/>
            <a:ext cx="4038600" cy="5001419"/>
          </a:xfrm>
        </p:spPr>
        <p:txBody>
          <a:bodyPr/>
          <a:lstStyle/>
          <a:p>
            <a:pPr algn="l" rtl="0"/>
            <a:r>
              <a:rPr lang="en-US" dirty="0"/>
              <a:t>Contain malachite green and egg albumin</a:t>
            </a:r>
          </a:p>
          <a:p>
            <a:pPr algn="l" rtl="0"/>
            <a:r>
              <a:rPr lang="en-US" dirty="0"/>
              <a:t>Media color : green</a:t>
            </a:r>
          </a:p>
          <a:p>
            <a:pPr algn="l" rtl="0"/>
            <a:r>
              <a:rPr lang="en-US" dirty="0"/>
              <a:t>Cell show :</a:t>
            </a:r>
            <a:endParaRPr lang="ar-JO" dirty="0"/>
          </a:p>
        </p:txBody>
      </p:sp>
      <p:pic>
        <p:nvPicPr>
          <p:cNvPr id="1028" name="Picture 4" descr="Image result for lowenstein jensen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148064" y="1556792"/>
            <a:ext cx="3809107" cy="4897295"/>
          </a:xfrm>
          <a:prstGeom prst="rect">
            <a:avLst/>
          </a:prstGeom>
          <a:noFill/>
        </p:spPr>
      </p:pic>
      <p:sp>
        <p:nvSpPr>
          <p:cNvPr id="8" name="Oval 7"/>
          <p:cNvSpPr/>
          <p:nvPr/>
        </p:nvSpPr>
        <p:spPr>
          <a:xfrm>
            <a:off x="539552" y="3284984"/>
            <a:ext cx="1224136" cy="720080"/>
          </a:xfrm>
          <a:prstGeom prst="ellipse">
            <a:avLst/>
          </a:prstGeom>
          <a:solidFill>
            <a:srgbClr val="FFFFCC"/>
          </a:solidFill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0"/>
            <a:r>
              <a:rPr lang="en-US" sz="2000" b="1" dirty="0">
                <a:solidFill>
                  <a:schemeClr val="tx1"/>
                </a:solidFill>
              </a:rPr>
              <a:t>Rough</a:t>
            </a:r>
            <a:endParaRPr lang="ar-JO" sz="2000" b="1" dirty="0">
              <a:solidFill>
                <a:schemeClr val="tx1"/>
              </a:solidFill>
            </a:endParaRPr>
          </a:p>
        </p:txBody>
      </p:sp>
      <p:sp>
        <p:nvSpPr>
          <p:cNvPr id="9" name="Oval 8"/>
          <p:cNvSpPr/>
          <p:nvPr/>
        </p:nvSpPr>
        <p:spPr>
          <a:xfrm>
            <a:off x="1979712" y="3284984"/>
            <a:ext cx="1224136" cy="720080"/>
          </a:xfrm>
          <a:prstGeom prst="ellipse">
            <a:avLst/>
          </a:prstGeom>
          <a:solidFill>
            <a:srgbClr val="92D050"/>
          </a:solidFill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0"/>
            <a:r>
              <a:rPr lang="en-US" sz="2000" b="1" dirty="0">
                <a:solidFill>
                  <a:schemeClr val="tx1"/>
                </a:solidFill>
              </a:rPr>
              <a:t>Tough</a:t>
            </a:r>
            <a:endParaRPr lang="ar-JO" sz="2000" b="1" dirty="0">
              <a:solidFill>
                <a:schemeClr val="tx1"/>
              </a:solidFill>
            </a:endParaRPr>
          </a:p>
        </p:txBody>
      </p:sp>
      <p:sp>
        <p:nvSpPr>
          <p:cNvPr id="10" name="Oval 9"/>
          <p:cNvSpPr/>
          <p:nvPr/>
        </p:nvSpPr>
        <p:spPr>
          <a:xfrm>
            <a:off x="3563888" y="3284984"/>
            <a:ext cx="1224136" cy="720080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0"/>
            <a:r>
              <a:rPr lang="en-US" sz="2800" b="1" dirty="0">
                <a:solidFill>
                  <a:schemeClr val="tx1"/>
                </a:solidFill>
              </a:rPr>
              <a:t>Buff</a:t>
            </a:r>
            <a:endParaRPr lang="ar-JO" sz="2800" b="1" dirty="0">
              <a:solidFill>
                <a:schemeClr val="tx1"/>
              </a:solidFill>
            </a:endParaRPr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51520" y="4509120"/>
            <a:ext cx="4249291" cy="20882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009B4329-4A52-47A4-9965-0C9A4F5B039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212332" y="2216460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3719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1547664" y="620688"/>
            <a:ext cx="5112568" cy="792088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0"/>
            <a:r>
              <a:rPr lang="en-US" sz="3200" b="1" dirty="0">
                <a:solidFill>
                  <a:schemeClr val="tx1"/>
                </a:solidFill>
              </a:rPr>
              <a:t>Incubation Period = 4 weeks</a:t>
            </a:r>
            <a:endParaRPr lang="ar-JO" sz="3200" b="1" dirty="0">
              <a:solidFill>
                <a:schemeClr val="tx1"/>
              </a:solidFill>
            </a:endParaRPr>
          </a:p>
        </p:txBody>
      </p:sp>
      <p:sp>
        <p:nvSpPr>
          <p:cNvPr id="7" name="Up-Down Arrow 6"/>
          <p:cNvSpPr/>
          <p:nvPr/>
        </p:nvSpPr>
        <p:spPr>
          <a:xfrm>
            <a:off x="3707904" y="1844824"/>
            <a:ext cx="864096" cy="2232248"/>
          </a:xfrm>
          <a:prstGeom prst="upDownArrow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JO"/>
          </a:p>
        </p:txBody>
      </p:sp>
      <p:sp>
        <p:nvSpPr>
          <p:cNvPr id="9" name="Rectangle 8"/>
          <p:cNvSpPr/>
          <p:nvPr/>
        </p:nvSpPr>
        <p:spPr>
          <a:xfrm>
            <a:off x="899592" y="4653136"/>
            <a:ext cx="7272808" cy="1728192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0"/>
            <a:r>
              <a:rPr lang="en-US" sz="4000" b="1" dirty="0"/>
              <a:t>Put the media in covered tubes to avoid drying of media</a:t>
            </a:r>
            <a:endParaRPr lang="ar-JO" sz="4000" b="1" dirty="0"/>
          </a:p>
        </p:txBody>
      </p:sp>
      <p:pic>
        <p:nvPicPr>
          <p:cNvPr id="6146" name="Picture 2" descr="Image result for lowenstein jensen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228184" y="1771726"/>
            <a:ext cx="2160240" cy="2160240"/>
          </a:xfrm>
          <a:prstGeom prst="rect">
            <a:avLst/>
          </a:prstGeom>
          <a:noFill/>
        </p:spPr>
      </p:pic>
      <p:pic>
        <p:nvPicPr>
          <p:cNvPr id="6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476D70A6-FF2E-49E1-9235-FD2BB7A0AB1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66800" y="2440563"/>
            <a:ext cx="984920" cy="98492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04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35696" y="188640"/>
            <a:ext cx="4824536" cy="1143000"/>
          </a:xfrm>
          <a:ln w="76200">
            <a:solidFill>
              <a:schemeClr val="tx1"/>
            </a:solidFill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txBody>
          <a:bodyPr>
            <a:noAutofit/>
          </a:bodyPr>
          <a:lstStyle/>
          <a:p>
            <a:r>
              <a:rPr lang="en-US" sz="3600" b="1" dirty="0" err="1">
                <a:solidFill>
                  <a:srgbClr val="FF0066"/>
                </a:solidFill>
              </a:rPr>
              <a:t>ziehl</a:t>
            </a:r>
            <a:r>
              <a:rPr lang="en-US" sz="3600" b="1" dirty="0">
                <a:solidFill>
                  <a:srgbClr val="FF0066"/>
                </a:solidFill>
              </a:rPr>
              <a:t> </a:t>
            </a:r>
            <a:r>
              <a:rPr lang="en-US" sz="3600" b="1" dirty="0" err="1">
                <a:solidFill>
                  <a:srgbClr val="FF0066"/>
                </a:solidFill>
              </a:rPr>
              <a:t>neelsen</a:t>
            </a:r>
            <a:r>
              <a:rPr lang="en-US" sz="3600" b="1" dirty="0">
                <a:solidFill>
                  <a:srgbClr val="FF0066"/>
                </a:solidFill>
              </a:rPr>
              <a:t> </a:t>
            </a:r>
            <a:br>
              <a:rPr lang="en-US" sz="3600" b="1" dirty="0">
                <a:solidFill>
                  <a:srgbClr val="FF0066"/>
                </a:solidFill>
              </a:rPr>
            </a:br>
            <a:r>
              <a:rPr lang="en-US" sz="3600" b="1" dirty="0">
                <a:solidFill>
                  <a:srgbClr val="FF0066"/>
                </a:solidFill>
              </a:rPr>
              <a:t>Acid fast stain</a:t>
            </a:r>
            <a:endParaRPr lang="ar-JO" sz="3600" b="1" dirty="0">
              <a:solidFill>
                <a:srgbClr val="FF0066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1772816"/>
            <a:ext cx="8507288" cy="4853136"/>
          </a:xfrm>
          <a:ln w="76200">
            <a:solidFill>
              <a:srgbClr val="00B050"/>
            </a:solidFill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txBody>
          <a:bodyPr/>
          <a:lstStyle/>
          <a:p>
            <a:pPr algn="just" rtl="0"/>
            <a:r>
              <a:rPr lang="en-US" dirty="0"/>
              <a:t>Mycobacterium Tuberculosis cell wall are waxed for that reason do heating while staining  .</a:t>
            </a:r>
          </a:p>
          <a:p>
            <a:pPr algn="just" rtl="0"/>
            <a:endParaRPr lang="en-US" dirty="0"/>
          </a:p>
          <a:p>
            <a:pPr algn="just" rtl="0"/>
            <a:r>
              <a:rPr lang="en-US" dirty="0"/>
              <a:t>Stain made of : </a:t>
            </a:r>
          </a:p>
          <a:p>
            <a:pPr lvl="7" algn="just" rtl="0"/>
            <a:r>
              <a:rPr lang="en-US" sz="3600" b="1" dirty="0" err="1">
                <a:solidFill>
                  <a:srgbClr val="FF0066"/>
                </a:solidFill>
              </a:rPr>
              <a:t>Carbol</a:t>
            </a:r>
            <a:r>
              <a:rPr lang="en-US" sz="3600" b="1" dirty="0">
                <a:solidFill>
                  <a:srgbClr val="FF0066"/>
                </a:solidFill>
              </a:rPr>
              <a:t> </a:t>
            </a:r>
            <a:r>
              <a:rPr lang="en-US" sz="3600" b="1" dirty="0" err="1">
                <a:solidFill>
                  <a:srgbClr val="FF0066"/>
                </a:solidFill>
              </a:rPr>
              <a:t>fuchsin</a:t>
            </a:r>
            <a:endParaRPr lang="en-US" sz="3600" b="1" dirty="0">
              <a:solidFill>
                <a:srgbClr val="FF0066"/>
              </a:solidFill>
            </a:endParaRPr>
          </a:p>
          <a:p>
            <a:pPr lvl="7" algn="just" rtl="0"/>
            <a:r>
              <a:rPr lang="en-US" sz="2400" b="1" dirty="0"/>
              <a:t>Hydrochloric acid alcohol ( 3% HCL </a:t>
            </a:r>
            <a:r>
              <a:rPr lang="en-US" dirty="0"/>
              <a:t>)</a:t>
            </a:r>
          </a:p>
          <a:p>
            <a:pPr lvl="7" algn="just" rtl="0"/>
            <a:r>
              <a:rPr lang="en-US" sz="3200" b="1" dirty="0" err="1">
                <a:solidFill>
                  <a:schemeClr val="tx2"/>
                </a:solidFill>
              </a:rPr>
              <a:t>Methylen</a:t>
            </a:r>
            <a:r>
              <a:rPr lang="en-US" sz="3200" b="1" dirty="0">
                <a:solidFill>
                  <a:schemeClr val="tx2"/>
                </a:solidFill>
              </a:rPr>
              <a:t> blue</a:t>
            </a:r>
            <a:endParaRPr lang="ar-JO" sz="3200" b="1" dirty="0">
              <a:solidFill>
                <a:schemeClr val="tx2"/>
              </a:solidFill>
            </a:endParaRPr>
          </a:p>
        </p:txBody>
      </p:sp>
      <p:pic>
        <p:nvPicPr>
          <p:cNvPr id="17410" name="Picture 2" descr="Image result for ziehl neelsen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83568" y="4077072"/>
            <a:ext cx="2376264" cy="2088232"/>
          </a:xfrm>
          <a:prstGeom prst="rect">
            <a:avLst/>
          </a:prstGeom>
          <a:noFill/>
        </p:spPr>
      </p:pic>
      <p:pic>
        <p:nvPicPr>
          <p:cNvPr id="5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20F539F3-AC50-4F98-B351-28C33FEC454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7620000" y="3429000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276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Image result for ziehl neelsen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79605" y="980728"/>
            <a:ext cx="8540867" cy="4824536"/>
          </a:xfrm>
          <a:prstGeom prst="rect">
            <a:avLst/>
          </a:prstGeom>
          <a:noFill/>
        </p:spPr>
      </p:pic>
      <p:pic>
        <p:nvPicPr>
          <p:cNvPr id="3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88A35AB9-3B84-4DDC-8466-EA24C1B6D29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7924800" y="5572472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069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Related image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259632" y="1844824"/>
            <a:ext cx="6822698" cy="479715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1979712" y="274638"/>
            <a:ext cx="5328592" cy="1282154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r>
              <a:rPr lang="en-US" b="1" dirty="0">
                <a:solidFill>
                  <a:srgbClr val="FF0066"/>
                </a:solidFill>
                <a:latin typeface="Comic Sans MS" pitchFamily="66" charset="0"/>
              </a:rPr>
              <a:t>T.B</a:t>
            </a:r>
            <a:br>
              <a:rPr lang="en-US" b="1" dirty="0">
                <a:solidFill>
                  <a:srgbClr val="FF0066"/>
                </a:solidFill>
                <a:latin typeface="Comic Sans MS" pitchFamily="66" charset="0"/>
              </a:rPr>
            </a:br>
            <a:r>
              <a:rPr lang="en-US" b="1" dirty="0">
                <a:solidFill>
                  <a:srgbClr val="FF0066"/>
                </a:solidFill>
                <a:latin typeface="Comic Sans MS" pitchFamily="66" charset="0"/>
              </a:rPr>
              <a:t> Acid fast stain</a:t>
            </a:r>
            <a:endParaRPr lang="ar-JO" b="1" dirty="0">
              <a:solidFill>
                <a:srgbClr val="FF0066"/>
              </a:solidFill>
              <a:latin typeface="Comic Sans MS" pitchFamily="66" charset="0"/>
            </a:endParaRPr>
          </a:p>
        </p:txBody>
      </p:sp>
      <p:pic>
        <p:nvPicPr>
          <p:cNvPr id="4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84D4D6A6-2703-4B4A-9F66-4DC32C55E19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229600" y="610915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89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56E7794F6C3714B9FCAE2510A762401" ma:contentTypeVersion="8" ma:contentTypeDescription="Create a new document." ma:contentTypeScope="" ma:versionID="3374a4f79a09d41571f15661afeb1dc3">
  <xsd:schema xmlns:xsd="http://www.w3.org/2001/XMLSchema" xmlns:xs="http://www.w3.org/2001/XMLSchema" xmlns:p="http://schemas.microsoft.com/office/2006/metadata/properties" xmlns:ns2="1723446d-1ed5-400a-a213-54efe59e98f2" targetNamespace="http://schemas.microsoft.com/office/2006/metadata/properties" ma:root="true" ma:fieldsID="53a191350f7437c7353a19e9aa6c40c2" ns2:_="">
    <xsd:import namespace="1723446d-1ed5-400a-a213-54efe59e98f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LengthInSecond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723446d-1ed5-400a-a213-54efe59e98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LengthInSeconds" ma:index="12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3B33843C-6B94-4F6F-83F5-B924D49E7A4A}"/>
</file>

<file path=customXml/itemProps2.xml><?xml version="1.0" encoding="utf-8"?>
<ds:datastoreItem xmlns:ds="http://schemas.openxmlformats.org/officeDocument/2006/customXml" ds:itemID="{CDFB94D4-ED76-427F-8F34-54C37D8AEEA8}"/>
</file>

<file path=customXml/itemProps3.xml><?xml version="1.0" encoding="utf-8"?>
<ds:datastoreItem xmlns:ds="http://schemas.openxmlformats.org/officeDocument/2006/customXml" ds:itemID="{1ED4AAE1-22A3-4FB1-A4C7-6125C35B4574}"/>
</file>

<file path=docProps/app.xml><?xml version="1.0" encoding="utf-8"?>
<Properties xmlns="http://schemas.openxmlformats.org/officeDocument/2006/extended-properties" xmlns:vt="http://schemas.openxmlformats.org/officeDocument/2006/docPropsVTypes">
  <TotalTime>225</TotalTime>
  <Words>267</Words>
  <Application>Microsoft Office PowerPoint</Application>
  <PresentationFormat>On-screen Show (4:3)</PresentationFormat>
  <Paragraphs>98</Paragraphs>
  <Slides>34</Slides>
  <Notes>11</Notes>
  <HiddenSlides>0</HiddenSlides>
  <MMClips>33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38" baseType="lpstr">
      <vt:lpstr>Arial</vt:lpstr>
      <vt:lpstr>Calibri</vt:lpstr>
      <vt:lpstr>Comic Sans MS</vt:lpstr>
      <vt:lpstr>Office Theme</vt:lpstr>
      <vt:lpstr>Respiratory system</vt:lpstr>
      <vt:lpstr>PowerPoint Presentation</vt:lpstr>
      <vt:lpstr>Gram Stain</vt:lpstr>
      <vt:lpstr>Blood agar</vt:lpstr>
      <vt:lpstr>Test for differentiation of Staphylococcus species</vt:lpstr>
      <vt:lpstr>Catalase test</vt:lpstr>
      <vt:lpstr>MSA Mannitol salt agar media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Streptococcus pneumoniae</vt:lpstr>
      <vt:lpstr>Streptococcus viridans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Candida Species</vt:lpstr>
      <vt:lpstr>Candida Spp</vt:lpstr>
      <vt:lpstr>sabouraud dextrose agar</vt:lpstr>
      <vt:lpstr>To Differentiate between C.albican and other Species </vt:lpstr>
      <vt:lpstr> Chrom agar</vt:lpstr>
      <vt:lpstr>C.Tropicalis  Blue</vt:lpstr>
      <vt:lpstr>Aspergillus Niger</vt:lpstr>
      <vt:lpstr>  Penicillium Spp.</vt:lpstr>
      <vt:lpstr>PowerPoint Presentation</vt:lpstr>
      <vt:lpstr>Lowenstein –Jensen Medium</vt:lpstr>
      <vt:lpstr>PowerPoint Presentation</vt:lpstr>
      <vt:lpstr>ziehl neelsen  Acid fast stain</vt:lpstr>
      <vt:lpstr>PowerPoint Presentation</vt:lpstr>
      <vt:lpstr>T.B  Acid fast stain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USER</dc:creator>
  <cp:lastModifiedBy>USER</cp:lastModifiedBy>
  <cp:revision>37</cp:revision>
  <dcterms:created xsi:type="dcterms:W3CDTF">2017-11-19T20:19:40Z</dcterms:created>
  <dcterms:modified xsi:type="dcterms:W3CDTF">2020-12-28T20:59:16Z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0x010100F56E7794F6C3714B9FCAE2510A762401</vt:lpwstr>
  </property>
</Properties>
</file>